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1"/>
  </p:notesMasterIdLst>
  <p:sldIdLst>
    <p:sldId id="268" r:id="rId2"/>
    <p:sldId id="308" r:id="rId3"/>
    <p:sldId id="273" r:id="rId4"/>
    <p:sldId id="309" r:id="rId5"/>
    <p:sldId id="274" r:id="rId6"/>
    <p:sldId id="307" r:id="rId7"/>
    <p:sldId id="310" r:id="rId8"/>
    <p:sldId id="321" r:id="rId9"/>
    <p:sldId id="293" r:id="rId10"/>
    <p:sldId id="304" r:id="rId11"/>
    <p:sldId id="319" r:id="rId12"/>
    <p:sldId id="299" r:id="rId13"/>
    <p:sldId id="280" r:id="rId14"/>
    <p:sldId id="300" r:id="rId15"/>
    <p:sldId id="284" r:id="rId16"/>
    <p:sldId id="322" r:id="rId17"/>
    <p:sldId id="324" r:id="rId18"/>
    <p:sldId id="275" r:id="rId19"/>
    <p:sldId id="338" r:id="rId20"/>
    <p:sldId id="311" r:id="rId21"/>
    <p:sldId id="285" r:id="rId22"/>
    <p:sldId id="329" r:id="rId23"/>
    <p:sldId id="291" r:id="rId24"/>
    <p:sldId id="318" r:id="rId25"/>
    <p:sldId id="312" r:id="rId26"/>
    <p:sldId id="305" r:id="rId27"/>
    <p:sldId id="330" r:id="rId28"/>
    <p:sldId id="325" r:id="rId29"/>
    <p:sldId id="326" r:id="rId30"/>
    <p:sldId id="333" r:id="rId31"/>
    <p:sldId id="334" r:id="rId32"/>
    <p:sldId id="335" r:id="rId33"/>
    <p:sldId id="336" r:id="rId34"/>
    <p:sldId id="313" r:id="rId35"/>
    <p:sldId id="277" r:id="rId36"/>
    <p:sldId id="314" r:id="rId37"/>
    <p:sldId id="301" r:id="rId38"/>
    <p:sldId id="302" r:id="rId39"/>
    <p:sldId id="306" r:id="rId40"/>
    <p:sldId id="327" r:id="rId41"/>
    <p:sldId id="331" r:id="rId42"/>
    <p:sldId id="328" r:id="rId43"/>
    <p:sldId id="337" r:id="rId44"/>
    <p:sldId id="315" r:id="rId45"/>
    <p:sldId id="317" r:id="rId46"/>
    <p:sldId id="316" r:id="rId47"/>
    <p:sldId id="264" r:id="rId48"/>
    <p:sldId id="258" r:id="rId49"/>
    <p:sldId id="257" r:id="rId5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10DB527-96A4-43E7-B807-4EC5BEEB9CDE}">
          <p14:sldIdLst>
            <p14:sldId id="268"/>
            <p14:sldId id="308"/>
            <p14:sldId id="273"/>
            <p14:sldId id="309"/>
            <p14:sldId id="274"/>
            <p14:sldId id="307"/>
            <p14:sldId id="310"/>
            <p14:sldId id="321"/>
            <p14:sldId id="293"/>
            <p14:sldId id="304"/>
          </p14:sldIdLst>
        </p14:section>
        <p14:section name="Section sans titre" id="{D616EC9D-36DD-4ED0-8A81-4C275E26984F}">
          <p14:sldIdLst>
            <p14:sldId id="319"/>
            <p14:sldId id="299"/>
            <p14:sldId id="280"/>
            <p14:sldId id="300"/>
            <p14:sldId id="284"/>
            <p14:sldId id="322"/>
            <p14:sldId id="324"/>
            <p14:sldId id="275"/>
            <p14:sldId id="338"/>
            <p14:sldId id="311"/>
            <p14:sldId id="285"/>
            <p14:sldId id="329"/>
            <p14:sldId id="291"/>
            <p14:sldId id="318"/>
            <p14:sldId id="312"/>
            <p14:sldId id="305"/>
            <p14:sldId id="330"/>
            <p14:sldId id="325"/>
            <p14:sldId id="326"/>
            <p14:sldId id="333"/>
            <p14:sldId id="334"/>
            <p14:sldId id="335"/>
            <p14:sldId id="336"/>
            <p14:sldId id="313"/>
            <p14:sldId id="277"/>
            <p14:sldId id="314"/>
            <p14:sldId id="301"/>
            <p14:sldId id="302"/>
            <p14:sldId id="306"/>
            <p14:sldId id="327"/>
            <p14:sldId id="331"/>
            <p14:sldId id="328"/>
            <p14:sldId id="337"/>
            <p14:sldId id="315"/>
            <p14:sldId id="317"/>
            <p14:sldId id="316"/>
            <p14:sldId id="264"/>
            <p14:sldId id="258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0C570-47CA-5853-FEB4-847FFC53A830}" v="21" dt="2022-01-20T07:30:13.754"/>
    <p1510:client id="{0F337E00-9D33-35AE-A576-AED606AC81BE}" v="20" dt="2022-01-20T07:00:50.549"/>
    <p1510:client id="{387B9FF7-6539-BCB3-D260-7D2255A310D7}" v="274" dt="2022-01-20T07:37:46.927"/>
    <p1510:client id="{544147F1-9444-03E9-B929-40116588B231}" v="148" dt="2022-01-20T07:12:12.123"/>
    <p1510:client id="{A724CD7A-3F64-2444-18B0-A0575FFE8CE4}" v="2972" dt="2022-01-20T00:08:22.902"/>
    <p1510:client id="{C281BACE-DF27-C467-348C-1CBC0EFDA6BC}" v="51" dt="2022-01-20T07:24:29.994"/>
    <p1510:client id="{CDE37B5C-B054-468D-ACF7-AF9ECFCF6D96}" v="1391" dt="2022-01-20T07:36:16.077"/>
    <p1510:client id="{E0DB772A-0B6A-5F18-38C2-05CF69465A14}" v="32" dt="2022-01-20T06:43:37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CLOS François" userId="S::francois.duclos@reseau.eseo.fr::c9724aaa-b923-4d2d-b941-62c2e65cd618" providerId="AD" clId="Web-{05FE3C6B-1339-26EF-4D79-C165E92101D8}"/>
    <pc:docChg chg="addSld delSld modSld sldOrd">
      <pc:chgData name="DUCLOS François" userId="S::francois.duclos@reseau.eseo.fr::c9724aaa-b923-4d2d-b941-62c2e65cd618" providerId="AD" clId="Web-{05FE3C6B-1339-26EF-4D79-C165E92101D8}" dt="2021-11-25T16:31:38.084" v="1176" actId="20577"/>
      <pc:docMkLst>
        <pc:docMk/>
      </pc:docMkLst>
      <pc:sldChg chg="ord">
        <pc:chgData name="DUCLOS François" userId="S::francois.duclos@reseau.eseo.fr::c9724aaa-b923-4d2d-b941-62c2e65cd618" providerId="AD" clId="Web-{05FE3C6B-1339-26EF-4D79-C165E92101D8}" dt="2021-11-25T16:01:51.044" v="902"/>
        <pc:sldMkLst>
          <pc:docMk/>
          <pc:sldMk cId="2524573765" sldId="277"/>
        </pc:sldMkLst>
      </pc:sldChg>
      <pc:sldChg chg="addSp delSp modSp">
        <pc:chgData name="DUCLOS François" userId="S::francois.duclos@reseau.eseo.fr::c9724aaa-b923-4d2d-b941-62c2e65cd618" providerId="AD" clId="Web-{05FE3C6B-1339-26EF-4D79-C165E92101D8}" dt="2021-11-25T16:31:38.084" v="1176" actId="20577"/>
        <pc:sldMkLst>
          <pc:docMk/>
          <pc:sldMk cId="3089836931" sldId="279"/>
        </pc:sldMkLst>
        <pc:spChg chg="add mod">
          <ac:chgData name="DUCLOS François" userId="S::francois.duclos@reseau.eseo.fr::c9724aaa-b923-4d2d-b941-62c2e65cd618" providerId="AD" clId="Web-{05FE3C6B-1339-26EF-4D79-C165E92101D8}" dt="2021-11-25T16:03:03.780" v="938" actId="20577"/>
          <ac:spMkLst>
            <pc:docMk/>
            <pc:sldMk cId="3089836931" sldId="279"/>
            <ac:spMk id="2" creationId="{3F0C1C2A-3D4E-486B-AC17-228B9E0AC7EC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19:36.912" v="1046" actId="1076"/>
          <ac:spMkLst>
            <pc:docMk/>
            <pc:sldMk cId="3089836931" sldId="279"/>
            <ac:spMk id="6" creationId="{64A48B8B-EDCE-42FC-92F5-4F8C3AE25C24}"/>
          </ac:spMkLst>
        </pc:spChg>
        <pc:spChg chg="del">
          <ac:chgData name="DUCLOS François" userId="S::francois.duclos@reseau.eseo.fr::c9724aaa-b923-4d2d-b941-62c2e65cd618" providerId="AD" clId="Web-{05FE3C6B-1339-26EF-4D79-C165E92101D8}" dt="2021-11-25T15:04:07.826" v="16"/>
          <ac:spMkLst>
            <pc:docMk/>
            <pc:sldMk cId="3089836931" sldId="279"/>
            <ac:spMk id="7" creationId="{D8443A92-942E-4BA4-B036-442725A74156}"/>
          </ac:spMkLst>
        </pc:spChg>
        <pc:spChg chg="mod">
          <ac:chgData name="DUCLOS François" userId="S::francois.duclos@reseau.eseo.fr::c9724aaa-b923-4d2d-b941-62c2e65cd618" providerId="AD" clId="Web-{05FE3C6B-1339-26EF-4D79-C165E92101D8}" dt="2021-11-25T16:31:38.084" v="1176" actId="20577"/>
          <ac:spMkLst>
            <pc:docMk/>
            <pc:sldMk cId="3089836931" sldId="279"/>
            <ac:spMk id="11" creationId="{E63EE4D2-0A5B-4C12-B33B-D5418F41F832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24:44.294" v="1153" actId="1076"/>
          <ac:spMkLst>
            <pc:docMk/>
            <pc:sldMk cId="3089836931" sldId="279"/>
            <ac:spMk id="12" creationId="{9ACDC090-FFF2-4BE5-8D1E-0224653CEC9F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19:31.834" v="1041" actId="1076"/>
          <ac:spMkLst>
            <pc:docMk/>
            <pc:sldMk cId="3089836931" sldId="279"/>
            <ac:spMk id="14" creationId="{D1B277A7-B946-4C06-A37B-C7A5E3F3A7A5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31:17.678" v="1168" actId="1076"/>
          <ac:spMkLst>
            <pc:docMk/>
            <pc:sldMk cId="3089836931" sldId="279"/>
            <ac:spMk id="17" creationId="{DFF75359-FC83-4D3A-90F0-054D24A6D2FB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31:17.693" v="1169" actId="1076"/>
          <ac:spMkLst>
            <pc:docMk/>
            <pc:sldMk cId="3089836931" sldId="279"/>
            <ac:spMk id="19" creationId="{ABC30C92-3A15-4446-8925-1D64357F3DFA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31:17.818" v="1170" actId="1076"/>
          <ac:spMkLst>
            <pc:docMk/>
            <pc:sldMk cId="3089836931" sldId="279"/>
            <ac:spMk id="20" creationId="{82B17A09-E943-4857-935E-48E4CB940D71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6:31:17.865" v="1174" actId="1076"/>
          <ac:spMkLst>
            <pc:docMk/>
            <pc:sldMk cId="3089836931" sldId="279"/>
            <ac:spMk id="24" creationId="{993A0CF5-4EDA-4DC9-9ECE-F11613A80A5E}"/>
          </ac:spMkLst>
        </pc:spChg>
        <pc:picChg chg="add mod">
          <ac:chgData name="DUCLOS François" userId="S::francois.duclos@reseau.eseo.fr::c9724aaa-b923-4d2d-b941-62c2e65cd618" providerId="AD" clId="Web-{05FE3C6B-1339-26EF-4D79-C165E92101D8}" dt="2021-11-25T16:31:17.881" v="1175" actId="1076"/>
          <ac:picMkLst>
            <pc:docMk/>
            <pc:sldMk cId="3089836931" sldId="279"/>
            <ac:picMk id="7" creationId="{B7D4D7F3-E06A-4BA1-866E-6ABE3B2F2AEC}"/>
          </ac:picMkLst>
        </pc:picChg>
        <pc:picChg chg="del">
          <ac:chgData name="DUCLOS François" userId="S::francois.duclos@reseau.eseo.fr::c9724aaa-b923-4d2d-b941-62c2e65cd618" providerId="AD" clId="Web-{05FE3C6B-1339-26EF-4D79-C165E92101D8}" dt="2021-11-25T15:04:09.498" v="17"/>
          <ac:picMkLst>
            <pc:docMk/>
            <pc:sldMk cId="3089836931" sldId="279"/>
            <ac:picMk id="8" creationId="{3083E932-733D-4F3C-ADAA-533AE93B3DEB}"/>
          </ac:picMkLst>
        </pc:picChg>
        <pc:picChg chg="add mod">
          <ac:chgData name="DUCLOS François" userId="S::francois.duclos@reseau.eseo.fr::c9724aaa-b923-4d2d-b941-62c2e65cd618" providerId="AD" clId="Web-{05FE3C6B-1339-26EF-4D79-C165E92101D8}" dt="2021-11-25T16:22:58.010" v="1108" actId="1076"/>
          <ac:picMkLst>
            <pc:docMk/>
            <pc:sldMk cId="3089836931" sldId="279"/>
            <ac:picMk id="13" creationId="{0D223C6B-4DA8-462F-8E0B-F68B407977A7}"/>
          </ac:picMkLst>
        </pc:picChg>
        <pc:picChg chg="add mod">
          <ac:chgData name="DUCLOS François" userId="S::francois.duclos@reseau.eseo.fr::c9724aaa-b923-4d2d-b941-62c2e65cd618" providerId="AD" clId="Web-{05FE3C6B-1339-26EF-4D79-C165E92101D8}" dt="2021-11-25T16:23:02.010" v="1111" actId="1076"/>
          <ac:picMkLst>
            <pc:docMk/>
            <pc:sldMk cId="3089836931" sldId="279"/>
            <ac:picMk id="15" creationId="{2E5B74D1-6989-4726-A6D5-F0C1685DB006}"/>
          </ac:picMkLst>
        </pc:picChg>
        <pc:picChg chg="add del mod">
          <ac:chgData name="DUCLOS François" userId="S::francois.duclos@reseau.eseo.fr::c9724aaa-b923-4d2d-b941-62c2e65cd618" providerId="AD" clId="Web-{05FE3C6B-1339-26EF-4D79-C165E92101D8}" dt="2021-11-25T16:21:43.352" v="1059"/>
          <ac:picMkLst>
            <pc:docMk/>
            <pc:sldMk cId="3089836931" sldId="279"/>
            <ac:picMk id="18" creationId="{53066B91-E0AF-4F26-AEF8-FDB62FFF6278}"/>
          </ac:picMkLst>
        </pc:picChg>
        <pc:picChg chg="add del mod">
          <ac:chgData name="DUCLOS François" userId="S::francois.duclos@reseau.eseo.fr::c9724aaa-b923-4d2d-b941-62c2e65cd618" providerId="AD" clId="Web-{05FE3C6B-1339-26EF-4D79-C165E92101D8}" dt="2021-11-25T16:24:16.434" v="1147"/>
          <ac:picMkLst>
            <pc:docMk/>
            <pc:sldMk cId="3089836931" sldId="279"/>
            <ac:picMk id="25" creationId="{EEDB0B32-A81A-46CD-9707-74AB116CF815}"/>
          </ac:picMkLst>
        </pc:picChg>
        <pc:cxnChg chg="add mod">
          <ac:chgData name="DUCLOS François" userId="S::francois.duclos@reseau.eseo.fr::c9724aaa-b923-4d2d-b941-62c2e65cd618" providerId="AD" clId="Web-{05FE3C6B-1339-26EF-4D79-C165E92101D8}" dt="2021-11-25T16:23:03.510" v="1112" actId="1076"/>
          <ac:cxnSpMkLst>
            <pc:docMk/>
            <pc:sldMk cId="3089836931" sldId="279"/>
            <ac:cxnSpMk id="16" creationId="{407229B6-E03A-42F3-AE37-6E5FE321A65F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6:31:17.834" v="1171" actId="1076"/>
          <ac:cxnSpMkLst>
            <pc:docMk/>
            <pc:sldMk cId="3089836931" sldId="279"/>
            <ac:cxnSpMk id="21" creationId="{13CF2061-5158-4601-80E5-4A2F85F2DDC3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6:31:17.850" v="1172" actId="1076"/>
          <ac:cxnSpMkLst>
            <pc:docMk/>
            <pc:sldMk cId="3089836931" sldId="279"/>
            <ac:cxnSpMk id="22" creationId="{9A8279D8-A9D2-44E0-ACED-755B32F84BE6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6:31:17.850" v="1173" actId="1076"/>
          <ac:cxnSpMkLst>
            <pc:docMk/>
            <pc:sldMk cId="3089836931" sldId="279"/>
            <ac:cxnSpMk id="23" creationId="{6C1D8F61-3B01-48A4-8F4C-8B241895B2A2}"/>
          </ac:cxnSpMkLst>
        </pc:cxnChg>
      </pc:sldChg>
      <pc:sldChg chg="addSp modSp">
        <pc:chgData name="DUCLOS François" userId="S::francois.duclos@reseau.eseo.fr::c9724aaa-b923-4d2d-b941-62c2e65cd618" providerId="AD" clId="Web-{05FE3C6B-1339-26EF-4D79-C165E92101D8}" dt="2021-11-25T16:17:46.144" v="1024" actId="20577"/>
        <pc:sldMkLst>
          <pc:docMk/>
          <pc:sldMk cId="656481212" sldId="280"/>
        </pc:sldMkLst>
        <pc:spChg chg="mod">
          <ac:chgData name="DUCLOS François" userId="S::francois.duclos@reseau.eseo.fr::c9724aaa-b923-4d2d-b941-62c2e65cd618" providerId="AD" clId="Web-{05FE3C6B-1339-26EF-4D79-C165E92101D8}" dt="2021-11-25T15:31:20.550" v="335" actId="1076"/>
          <ac:spMkLst>
            <pc:docMk/>
            <pc:sldMk cId="656481212" sldId="280"/>
            <ac:spMk id="54" creationId="{5B4ED285-8F53-47B2-AC3D-BEDA321442F9}"/>
          </ac:spMkLst>
        </pc:spChg>
        <pc:spChg chg="mod">
          <ac:chgData name="DUCLOS François" userId="S::francois.duclos@reseau.eseo.fr::c9724aaa-b923-4d2d-b941-62c2e65cd618" providerId="AD" clId="Web-{05FE3C6B-1339-26EF-4D79-C165E92101D8}" dt="2021-11-25T16:17:46.144" v="1024" actId="20577"/>
          <ac:spMkLst>
            <pc:docMk/>
            <pc:sldMk cId="656481212" sldId="280"/>
            <ac:spMk id="58" creationId="{27DFB497-2FE9-49E1-8704-1986283CDF79}"/>
          </ac:spMkLst>
        </pc:spChg>
        <pc:grpChg chg="mod">
          <ac:chgData name="DUCLOS François" userId="S::francois.duclos@reseau.eseo.fr::c9724aaa-b923-4d2d-b941-62c2e65cd618" providerId="AD" clId="Web-{05FE3C6B-1339-26EF-4D79-C165E92101D8}" dt="2021-11-25T15:31:20.550" v="334" actId="1076"/>
          <ac:grpSpMkLst>
            <pc:docMk/>
            <pc:sldMk cId="656481212" sldId="280"/>
            <ac:grpSpMk id="53" creationId="{F292FBB7-0831-45DD-885C-93034FDE79CE}"/>
          </ac:grpSpMkLst>
        </pc:grpChg>
        <pc:grpChg chg="mod">
          <ac:chgData name="DUCLOS François" userId="S::francois.duclos@reseau.eseo.fr::c9724aaa-b923-4d2d-b941-62c2e65cd618" providerId="AD" clId="Web-{05FE3C6B-1339-26EF-4D79-C165E92101D8}" dt="2021-11-25T15:31:00.378" v="332" actId="1076"/>
          <ac:grpSpMkLst>
            <pc:docMk/>
            <pc:sldMk cId="656481212" sldId="280"/>
            <ac:grpSpMk id="55" creationId="{6B49F5D6-CD3D-4175-B039-C4E30E9A5C70}"/>
          </ac:grpSpMkLst>
        </pc:grpChg>
        <pc:picChg chg="add">
          <ac:chgData name="DUCLOS François" userId="S::francois.duclos@reseau.eseo.fr::c9724aaa-b923-4d2d-b941-62c2e65cd618" providerId="AD" clId="Web-{05FE3C6B-1339-26EF-4D79-C165E92101D8}" dt="2021-11-25T15:31:22.582" v="336"/>
          <ac:picMkLst>
            <pc:docMk/>
            <pc:sldMk cId="656481212" sldId="280"/>
            <ac:picMk id="2" creationId="{37BC5650-C74C-4BCE-972C-37B3C100B740}"/>
          </ac:picMkLst>
        </pc:picChg>
      </pc:sldChg>
      <pc:sldChg chg="addSp modSp">
        <pc:chgData name="DUCLOS François" userId="S::francois.duclos@reseau.eseo.fr::c9724aaa-b923-4d2d-b941-62c2e65cd618" providerId="AD" clId="Web-{05FE3C6B-1339-26EF-4D79-C165E92101D8}" dt="2021-11-25T15:59:27.447" v="898" actId="20577"/>
        <pc:sldMkLst>
          <pc:docMk/>
          <pc:sldMk cId="2344578417" sldId="284"/>
        </pc:sldMkLst>
        <pc:spChg chg="add mod">
          <ac:chgData name="DUCLOS François" userId="S::francois.duclos@reseau.eseo.fr::c9724aaa-b923-4d2d-b941-62c2e65cd618" providerId="AD" clId="Web-{05FE3C6B-1339-26EF-4D79-C165E92101D8}" dt="2021-11-25T15:57:39.539" v="816" actId="20577"/>
          <ac:spMkLst>
            <pc:docMk/>
            <pc:sldMk cId="2344578417" sldId="284"/>
            <ac:spMk id="6" creationId="{FF4205AA-AFEE-4495-A3A8-83D59017F1D6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53:28.596" v="650" actId="14100"/>
          <ac:spMkLst>
            <pc:docMk/>
            <pc:sldMk cId="2344578417" sldId="284"/>
            <ac:spMk id="9" creationId="{BA5B95F1-C47F-49D4-AC49-4B710591C1B2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54:53.160" v="757" actId="14100"/>
          <ac:spMkLst>
            <pc:docMk/>
            <pc:sldMk cId="2344578417" sldId="284"/>
            <ac:spMk id="10" creationId="{1519F381-5A70-4CDD-BA16-6D15BC5DA7F7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59:09.353" v="856" actId="14100"/>
          <ac:spMkLst>
            <pc:docMk/>
            <pc:sldMk cId="2344578417" sldId="284"/>
            <ac:spMk id="11" creationId="{9FD9CEAF-032B-408F-BC09-040D573131B2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59:27.447" v="898" actId="20577"/>
          <ac:spMkLst>
            <pc:docMk/>
            <pc:sldMk cId="2344578417" sldId="284"/>
            <ac:spMk id="12" creationId="{31D399E6-4745-43D2-80EB-3D383C3D6E7C}"/>
          </ac:spMkLst>
        </pc:spChg>
        <pc:picChg chg="mod">
          <ac:chgData name="DUCLOS François" userId="S::francois.duclos@reseau.eseo.fr::c9724aaa-b923-4d2d-b941-62c2e65cd618" providerId="AD" clId="Web-{05FE3C6B-1339-26EF-4D79-C165E92101D8}" dt="2021-11-25T15:58:42.696" v="819" actId="1076"/>
          <ac:picMkLst>
            <pc:docMk/>
            <pc:sldMk cId="2344578417" sldId="284"/>
            <ac:picMk id="7" creationId="{1E86585E-686F-4D30-BC05-CD8B2EAC3373}"/>
          </ac:picMkLst>
        </pc:picChg>
      </pc:sldChg>
      <pc:sldChg chg="addSp delSp modSp">
        <pc:chgData name="DUCLOS François" userId="S::francois.duclos@reseau.eseo.fr::c9724aaa-b923-4d2d-b941-62c2e65cd618" providerId="AD" clId="Web-{05FE3C6B-1339-26EF-4D79-C165E92101D8}" dt="2021-11-25T15:34:14.976" v="355" actId="1076"/>
        <pc:sldMkLst>
          <pc:docMk/>
          <pc:sldMk cId="290086819" sldId="287"/>
        </pc:sldMkLst>
        <pc:spChg chg="del mod">
          <ac:chgData name="DUCLOS François" userId="S::francois.duclos@reseau.eseo.fr::c9724aaa-b923-4d2d-b941-62c2e65cd618" providerId="AD" clId="Web-{05FE3C6B-1339-26EF-4D79-C165E92101D8}" dt="2021-11-25T15:11:11.258" v="95"/>
          <ac:spMkLst>
            <pc:docMk/>
            <pc:sldMk cId="290086819" sldId="287"/>
            <ac:spMk id="6" creationId="{71021375-F2EE-4520-918A-F3E9B41F5671}"/>
          </ac:spMkLst>
        </pc:spChg>
        <pc:spChg chg="add del mod">
          <ac:chgData name="DUCLOS François" userId="S::francois.duclos@reseau.eseo.fr::c9724aaa-b923-4d2d-b941-62c2e65cd618" providerId="AD" clId="Web-{05FE3C6B-1339-26EF-4D79-C165E92101D8}" dt="2021-11-25T15:11:15.961" v="96"/>
          <ac:spMkLst>
            <pc:docMk/>
            <pc:sldMk cId="290086819" sldId="287"/>
            <ac:spMk id="7" creationId="{BE86947E-9366-4D4C-A676-702E199B309B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11:32.742" v="110" actId="20577"/>
          <ac:spMkLst>
            <pc:docMk/>
            <pc:sldMk cId="290086819" sldId="287"/>
            <ac:spMk id="9" creationId="{8298D9C4-4231-4FC8-9F5F-454080463A8E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14:05.715" v="141" actId="20577"/>
          <ac:spMkLst>
            <pc:docMk/>
            <pc:sldMk cId="290086819" sldId="287"/>
            <ac:spMk id="10" creationId="{33E2A708-E425-4282-BBF4-AA7D2A8EB60A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3:47.522" v="341" actId="1076"/>
          <ac:spMkLst>
            <pc:docMk/>
            <pc:sldMk cId="290086819" sldId="287"/>
            <ac:spMk id="17" creationId="{5C15B1AF-D7A9-410F-9D5F-BD5BF934E218}"/>
          </ac:spMkLst>
        </pc:spChg>
        <pc:spChg chg="add del mod">
          <ac:chgData name="DUCLOS François" userId="S::francois.duclos@reseau.eseo.fr::c9724aaa-b923-4d2d-b941-62c2e65cd618" providerId="AD" clId="Web-{05FE3C6B-1339-26EF-4D79-C165E92101D8}" dt="2021-11-25T15:23:11.946" v="235"/>
          <ac:spMkLst>
            <pc:docMk/>
            <pc:sldMk cId="290086819" sldId="287"/>
            <ac:spMk id="22" creationId="{5376730A-26D9-41C1-B31A-D428B2A819B2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3:47.554" v="347" actId="1076"/>
          <ac:spMkLst>
            <pc:docMk/>
            <pc:sldMk cId="290086819" sldId="287"/>
            <ac:spMk id="24" creationId="{1C31AF51-A269-47A7-92C8-1321DF67A324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3:47.569" v="348" actId="1076"/>
          <ac:spMkLst>
            <pc:docMk/>
            <pc:sldMk cId="290086819" sldId="287"/>
            <ac:spMk id="25" creationId="{B73A405E-13DB-4DEA-A48A-DB308988840C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4:14.976" v="355" actId="1076"/>
          <ac:spMkLst>
            <pc:docMk/>
            <pc:sldMk cId="290086819" sldId="287"/>
            <ac:spMk id="27" creationId="{FD1D3C21-DDD5-428D-B5E1-A4E61E02F7C3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4:08.710" v="352" actId="1076"/>
          <ac:spMkLst>
            <pc:docMk/>
            <pc:sldMk cId="290086819" sldId="287"/>
            <ac:spMk id="28" creationId="{661774BE-DAE2-4070-AC0C-B941DC3152B7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4:08.710" v="353" actId="1076"/>
          <ac:spMkLst>
            <pc:docMk/>
            <pc:sldMk cId="290086819" sldId="287"/>
            <ac:spMk id="29" creationId="{F38AEF01-A94E-431F-83DD-56FC7824AE84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34:08.726" v="354" actId="1076"/>
          <ac:spMkLst>
            <pc:docMk/>
            <pc:sldMk cId="290086819" sldId="287"/>
            <ac:spMk id="30" creationId="{3506111D-3A9F-40DA-937E-BB859BE20AD2}"/>
          </ac:spMkLst>
        </pc:spChg>
        <pc:picChg chg="add mod modCrop">
          <ac:chgData name="DUCLOS François" userId="S::francois.duclos@reseau.eseo.fr::c9724aaa-b923-4d2d-b941-62c2e65cd618" providerId="AD" clId="Web-{05FE3C6B-1339-26EF-4D79-C165E92101D8}" dt="2021-11-25T15:33:47.554" v="346" actId="1076"/>
          <ac:picMkLst>
            <pc:docMk/>
            <pc:sldMk cId="290086819" sldId="287"/>
            <ac:picMk id="23" creationId="{876AAB20-DAA0-4D61-8880-A7CF0BE9A26F}"/>
          </ac:picMkLst>
        </pc:picChg>
        <pc:cxnChg chg="add del mod">
          <ac:chgData name="DUCLOS François" userId="S::francois.duclos@reseau.eseo.fr::c9724aaa-b923-4d2d-b941-62c2e65cd618" providerId="AD" clId="Web-{05FE3C6B-1339-26EF-4D79-C165E92101D8}" dt="2021-11-25T15:16:00.436" v="155"/>
          <ac:cxnSpMkLst>
            <pc:docMk/>
            <pc:sldMk cId="290086819" sldId="287"/>
            <ac:cxnSpMk id="11" creationId="{29043DC3-5FE5-48AE-897F-F94A74925CE8}"/>
          </ac:cxnSpMkLst>
        </pc:cxnChg>
        <pc:cxnChg chg="add del mod">
          <ac:chgData name="DUCLOS François" userId="S::francois.duclos@reseau.eseo.fr::c9724aaa-b923-4d2d-b941-62c2e65cd618" providerId="AD" clId="Web-{05FE3C6B-1339-26EF-4D79-C165E92101D8}" dt="2021-11-25T15:16:01.514" v="156"/>
          <ac:cxnSpMkLst>
            <pc:docMk/>
            <pc:sldMk cId="290086819" sldId="287"/>
            <ac:cxnSpMk id="12" creationId="{D4465488-8E4E-43C0-96F8-3E8F02DD195C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475" v="337" actId="1076"/>
          <ac:cxnSpMkLst>
            <pc:docMk/>
            <pc:sldMk cId="290086819" sldId="287"/>
            <ac:cxnSpMk id="13" creationId="{623F665B-3B28-43E8-BBE8-F7E3A0B46CEE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491" v="338" actId="1076"/>
          <ac:cxnSpMkLst>
            <pc:docMk/>
            <pc:sldMk cId="290086819" sldId="287"/>
            <ac:cxnSpMk id="14" creationId="{F2FEFC7F-933D-446A-9C50-3795B5C51E00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07" v="339" actId="1076"/>
          <ac:cxnSpMkLst>
            <pc:docMk/>
            <pc:sldMk cId="290086819" sldId="287"/>
            <ac:cxnSpMk id="15" creationId="{CB6B2F4B-C7DC-48C3-B6E6-411B9C3BDBC5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07" v="340" actId="1076"/>
          <ac:cxnSpMkLst>
            <pc:docMk/>
            <pc:sldMk cId="290086819" sldId="287"/>
            <ac:cxnSpMk id="16" creationId="{BE4CC1DB-F564-4AFF-9F5C-BF3A72219B72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22" v="342" actId="1076"/>
          <ac:cxnSpMkLst>
            <pc:docMk/>
            <pc:sldMk cId="290086819" sldId="287"/>
            <ac:cxnSpMk id="18" creationId="{C07642C1-F612-4C7F-AD33-26BCBA5BBED7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38" v="343" actId="1076"/>
          <ac:cxnSpMkLst>
            <pc:docMk/>
            <pc:sldMk cId="290086819" sldId="287"/>
            <ac:cxnSpMk id="19" creationId="{1F214E98-5BBF-421D-9C47-7A400BF3D08E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38" v="344" actId="1076"/>
          <ac:cxnSpMkLst>
            <pc:docMk/>
            <pc:sldMk cId="290086819" sldId="287"/>
            <ac:cxnSpMk id="20" creationId="{83B53990-ECEB-4AFD-A34D-B254D1EF3D76}"/>
          </ac:cxnSpMkLst>
        </pc:cxnChg>
        <pc:cxnChg chg="add mod">
          <ac:chgData name="DUCLOS François" userId="S::francois.duclos@reseau.eseo.fr::c9724aaa-b923-4d2d-b941-62c2e65cd618" providerId="AD" clId="Web-{05FE3C6B-1339-26EF-4D79-C165E92101D8}" dt="2021-11-25T15:33:47.554" v="345" actId="1076"/>
          <ac:cxnSpMkLst>
            <pc:docMk/>
            <pc:sldMk cId="290086819" sldId="287"/>
            <ac:cxnSpMk id="21" creationId="{E6C105E9-1A66-4760-BB01-5E2085132212}"/>
          </ac:cxnSpMkLst>
        </pc:cxnChg>
      </pc:sldChg>
      <pc:sldChg chg="addSp delSp modSp">
        <pc:chgData name="DUCLOS François" userId="S::francois.duclos@reseau.eseo.fr::c9724aaa-b923-4d2d-b941-62c2e65cd618" providerId="AD" clId="Web-{05FE3C6B-1339-26EF-4D79-C165E92101D8}" dt="2021-11-25T15:09:29.724" v="92" actId="1076"/>
        <pc:sldMkLst>
          <pc:docMk/>
          <pc:sldMk cId="2750486342" sldId="288"/>
        </pc:sldMkLst>
        <pc:spChg chg="add mod">
          <ac:chgData name="DUCLOS François" userId="S::francois.duclos@reseau.eseo.fr::c9724aaa-b923-4d2d-b941-62c2e65cd618" providerId="AD" clId="Web-{05FE3C6B-1339-26EF-4D79-C165E92101D8}" dt="2021-11-25T15:03:33.294" v="13" actId="14100"/>
          <ac:spMkLst>
            <pc:docMk/>
            <pc:sldMk cId="2750486342" sldId="288"/>
            <ac:spMk id="6" creationId="{930098F2-2C4C-4E60-BCD6-59D01FC6EC7F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08:19.191" v="45" actId="1076"/>
          <ac:spMkLst>
            <pc:docMk/>
            <pc:sldMk cId="2750486342" sldId="288"/>
            <ac:spMk id="11" creationId="{E57DE69E-AFE1-4E3A-9CE1-616136EB3E8B}"/>
          </ac:spMkLst>
        </pc:spChg>
        <pc:spChg chg="add del">
          <ac:chgData name="DUCLOS François" userId="S::francois.duclos@reseau.eseo.fr::c9724aaa-b923-4d2d-b941-62c2e65cd618" providerId="AD" clId="Web-{05FE3C6B-1339-26EF-4D79-C165E92101D8}" dt="2021-11-25T15:08:58.739" v="61"/>
          <ac:spMkLst>
            <pc:docMk/>
            <pc:sldMk cId="2750486342" sldId="288"/>
            <ac:spMk id="13" creationId="{9B73C551-097C-4D01-AAFA-DA69CEEE84F0}"/>
          </ac:spMkLst>
        </pc:spChg>
        <pc:spChg chg="add mod">
          <ac:chgData name="DUCLOS François" userId="S::francois.duclos@reseau.eseo.fr::c9724aaa-b923-4d2d-b941-62c2e65cd618" providerId="AD" clId="Web-{05FE3C6B-1339-26EF-4D79-C165E92101D8}" dt="2021-11-25T15:09:29.724" v="92" actId="1076"/>
          <ac:spMkLst>
            <pc:docMk/>
            <pc:sldMk cId="2750486342" sldId="288"/>
            <ac:spMk id="14" creationId="{DD1E2670-FDB6-4924-A420-786F189FF6D8}"/>
          </ac:spMkLst>
        </pc:spChg>
        <pc:spChg chg="mod">
          <ac:chgData name="DUCLOS François" userId="S::francois.duclos@reseau.eseo.fr::c9724aaa-b923-4d2d-b941-62c2e65cd618" providerId="AD" clId="Web-{05FE3C6B-1339-26EF-4D79-C165E92101D8}" dt="2021-11-25T15:07:46.081" v="39"/>
          <ac:spMkLst>
            <pc:docMk/>
            <pc:sldMk cId="2750486342" sldId="288"/>
            <ac:spMk id="15" creationId="{4F1596E6-C4AA-4B23-B0C4-09960BFA32CF}"/>
          </ac:spMkLst>
        </pc:spChg>
        <pc:grpChg chg="add mod">
          <ac:chgData name="DUCLOS François" userId="S::francois.duclos@reseau.eseo.fr::c9724aaa-b923-4d2d-b941-62c2e65cd618" providerId="AD" clId="Web-{05FE3C6B-1339-26EF-4D79-C165E92101D8}" dt="2021-11-25T15:03:47.123" v="15" actId="1076"/>
          <ac:grpSpMkLst>
            <pc:docMk/>
            <pc:sldMk cId="2750486342" sldId="288"/>
            <ac:grpSpMk id="7" creationId="{E39DFE1A-802A-4232-95EE-9A8DC0C12A58}"/>
          </ac:grpSpMkLst>
        </pc:grpChg>
        <pc:picChg chg="add mod">
          <ac:chgData name="DUCLOS François" userId="S::francois.duclos@reseau.eseo.fr::c9724aaa-b923-4d2d-b941-62c2e65cd618" providerId="AD" clId="Web-{05FE3C6B-1339-26EF-4D79-C165E92101D8}" dt="2021-11-25T15:02:38.277" v="2" actId="1076"/>
          <ac:picMkLst>
            <pc:docMk/>
            <pc:sldMk cId="2750486342" sldId="288"/>
            <ac:picMk id="2" creationId="{5E974C16-F8D2-435B-ACD1-DA67BB72F0F1}"/>
          </ac:picMkLst>
        </pc:picChg>
        <pc:picChg chg="add mod">
          <ac:chgData name="DUCLOS François" userId="S::francois.duclos@reseau.eseo.fr::c9724aaa-b923-4d2d-b941-62c2e65cd618" providerId="AD" clId="Web-{05FE3C6B-1339-26EF-4D79-C165E92101D8}" dt="2021-11-25T15:06:03.204" v="27" actId="1076"/>
          <ac:picMkLst>
            <pc:docMk/>
            <pc:sldMk cId="2750486342" sldId="288"/>
            <ac:picMk id="8" creationId="{BE58AB56-D4CB-4ECA-9DE4-93FF271C9C39}"/>
          </ac:picMkLst>
        </pc:picChg>
        <pc:picChg chg="add del mod">
          <ac:chgData name="DUCLOS François" userId="S::francois.duclos@reseau.eseo.fr::c9724aaa-b923-4d2d-b941-62c2e65cd618" providerId="AD" clId="Web-{05FE3C6B-1339-26EF-4D79-C165E92101D8}" dt="2021-11-25T15:06:53.111" v="32"/>
          <ac:picMkLst>
            <pc:docMk/>
            <pc:sldMk cId="2750486342" sldId="288"/>
            <ac:picMk id="9" creationId="{75691806-7485-4B4D-9DF5-EA370F213F0B}"/>
          </ac:picMkLst>
        </pc:picChg>
        <pc:picChg chg="add mod">
          <ac:chgData name="DUCLOS François" userId="S::francois.duclos@reseau.eseo.fr::c9724aaa-b923-4d2d-b941-62c2e65cd618" providerId="AD" clId="Web-{05FE3C6B-1339-26EF-4D79-C165E92101D8}" dt="2021-11-25T15:07:52.566" v="40" actId="1076"/>
          <ac:picMkLst>
            <pc:docMk/>
            <pc:sldMk cId="2750486342" sldId="288"/>
            <ac:picMk id="10" creationId="{1788D76C-F3A4-450D-9F7C-4E2CB584399E}"/>
          </ac:picMkLst>
        </pc:picChg>
      </pc:sldChg>
      <pc:sldChg chg="add replId">
        <pc:chgData name="DUCLOS François" userId="S::francois.duclos@reseau.eseo.fr::c9724aaa-b923-4d2d-b941-62c2e65cd618" providerId="AD" clId="Web-{05FE3C6B-1339-26EF-4D79-C165E92101D8}" dt="2021-11-25T15:11:04.961" v="93"/>
        <pc:sldMkLst>
          <pc:docMk/>
          <pc:sldMk cId="3548354582" sldId="291"/>
        </pc:sldMkLst>
      </pc:sldChg>
      <pc:sldChg chg="del">
        <pc:chgData name="DUCLOS François" userId="S::francois.duclos@reseau.eseo.fr::c9724aaa-b923-4d2d-b941-62c2e65cd618" providerId="AD" clId="Web-{05FE3C6B-1339-26EF-4D79-C165E92101D8}" dt="2021-11-25T15:42:00.549" v="357"/>
        <pc:sldMkLst>
          <pc:docMk/>
          <pc:sldMk cId="2568063489" sldId="292"/>
        </pc:sldMkLst>
      </pc:sldChg>
    </pc:docChg>
  </pc:docChgLst>
  <pc:docChgLst>
    <pc:chgData name="DUCLOS François" userId="c9724aaa-b923-4d2d-b941-62c2e65cd618" providerId="ADAL" clId="{CDE37B5C-B054-468D-ACF7-AF9ECFCF6D96}"/>
    <pc:docChg chg="undo custSel addSld delSld modSld sldOrd addSection modSection">
      <pc:chgData name="DUCLOS François" userId="c9724aaa-b923-4d2d-b941-62c2e65cd618" providerId="ADAL" clId="{CDE37B5C-B054-468D-ACF7-AF9ECFCF6D96}" dt="2022-01-20T07:36:16.077" v="3486" actId="1076"/>
      <pc:docMkLst>
        <pc:docMk/>
      </pc:docMkLst>
      <pc:sldChg chg="addSp delSp modSp mod">
        <pc:chgData name="DUCLOS François" userId="c9724aaa-b923-4d2d-b941-62c2e65cd618" providerId="ADAL" clId="{CDE37B5C-B054-468D-ACF7-AF9ECFCF6D96}" dt="2022-01-20T07:02:06.813" v="3337" actId="1076"/>
        <pc:sldMkLst>
          <pc:docMk/>
          <pc:sldMk cId="3564076160" sldId="264"/>
        </pc:sldMkLst>
        <pc:spChg chg="add del mod">
          <ac:chgData name="DUCLOS François" userId="c9724aaa-b923-4d2d-b941-62c2e65cd618" providerId="ADAL" clId="{CDE37B5C-B054-468D-ACF7-AF9ECFCF6D96}" dt="2022-01-20T07:00:14.887" v="3232" actId="478"/>
          <ac:spMkLst>
            <pc:docMk/>
            <pc:sldMk cId="3564076160" sldId="264"/>
            <ac:spMk id="9" creationId="{A3107F9D-E062-46FE-8FF8-2C61AACEEA9A}"/>
          </ac:spMkLst>
        </pc:spChg>
        <pc:picChg chg="mod">
          <ac:chgData name="DUCLOS François" userId="c9724aaa-b923-4d2d-b941-62c2e65cd618" providerId="ADAL" clId="{CDE37B5C-B054-468D-ACF7-AF9ECFCF6D96}" dt="2022-01-20T07:02:01.769" v="3333" actId="1076"/>
          <ac:picMkLst>
            <pc:docMk/>
            <pc:sldMk cId="3564076160" sldId="264"/>
            <ac:picMk id="2" creationId="{54DF4C6F-20D4-4CD6-85D7-1C1621067C6D}"/>
          </ac:picMkLst>
        </pc:picChg>
        <pc:picChg chg="add mod modCrop">
          <ac:chgData name="DUCLOS François" userId="c9724aaa-b923-4d2d-b941-62c2e65cd618" providerId="ADAL" clId="{CDE37B5C-B054-468D-ACF7-AF9ECFCF6D96}" dt="2022-01-20T07:02:05.885" v="3336" actId="1076"/>
          <ac:picMkLst>
            <pc:docMk/>
            <pc:sldMk cId="3564076160" sldId="264"/>
            <ac:picMk id="7" creationId="{AF2E0BF3-DAC5-413F-B775-9F21AE3DC39D}"/>
          </ac:picMkLst>
        </pc:picChg>
        <pc:picChg chg="mod">
          <ac:chgData name="DUCLOS François" userId="c9724aaa-b923-4d2d-b941-62c2e65cd618" providerId="ADAL" clId="{CDE37B5C-B054-468D-ACF7-AF9ECFCF6D96}" dt="2022-01-20T07:01:25.058" v="3320" actId="1076"/>
          <ac:picMkLst>
            <pc:docMk/>
            <pc:sldMk cId="3564076160" sldId="264"/>
            <ac:picMk id="8" creationId="{31DCD140-AC33-464F-A2B7-47FA38ADE0C4}"/>
          </ac:picMkLst>
        </pc:picChg>
        <pc:picChg chg="mod">
          <ac:chgData name="DUCLOS François" userId="c9724aaa-b923-4d2d-b941-62c2e65cd618" providerId="ADAL" clId="{CDE37B5C-B054-468D-ACF7-AF9ECFCF6D96}" dt="2022-01-20T07:02:06.813" v="3337" actId="1076"/>
          <ac:picMkLst>
            <pc:docMk/>
            <pc:sldMk cId="3564076160" sldId="264"/>
            <ac:picMk id="11" creationId="{4D4823A8-7521-4A7A-9665-9B10647748E4}"/>
          </ac:picMkLst>
        </pc:picChg>
      </pc:sldChg>
      <pc:sldChg chg="addSp delSp modSp mod">
        <pc:chgData name="DUCLOS François" userId="c9724aaa-b923-4d2d-b941-62c2e65cd618" providerId="ADAL" clId="{CDE37B5C-B054-468D-ACF7-AF9ECFCF6D96}" dt="2022-01-17T15:13:42.035" v="267" actId="1076"/>
        <pc:sldMkLst>
          <pc:docMk/>
          <pc:sldMk cId="1379452282" sldId="267"/>
        </pc:sldMkLst>
        <pc:spChg chg="mod">
          <ac:chgData name="DUCLOS François" userId="c9724aaa-b923-4d2d-b941-62c2e65cd618" providerId="ADAL" clId="{CDE37B5C-B054-468D-ACF7-AF9ECFCF6D96}" dt="2022-01-17T15:13:42.035" v="267" actId="1076"/>
          <ac:spMkLst>
            <pc:docMk/>
            <pc:sldMk cId="1379452282" sldId="267"/>
            <ac:spMk id="2" creationId="{18E3A52B-5D85-4DD6-B44D-3D1D2D291E59}"/>
          </ac:spMkLst>
        </pc:spChg>
        <pc:spChg chg="del">
          <ac:chgData name="DUCLOS François" userId="c9724aaa-b923-4d2d-b941-62c2e65cd618" providerId="ADAL" clId="{CDE37B5C-B054-468D-ACF7-AF9ECFCF6D96}" dt="2022-01-17T15:10:47.678" v="254" actId="478"/>
          <ac:spMkLst>
            <pc:docMk/>
            <pc:sldMk cId="1379452282" sldId="267"/>
            <ac:spMk id="6" creationId="{5A769101-DB2D-45F8-B48C-8C7940DCC8E9}"/>
          </ac:spMkLst>
        </pc:spChg>
        <pc:spChg chg="add del mod">
          <ac:chgData name="DUCLOS François" userId="c9724aaa-b923-4d2d-b941-62c2e65cd618" providerId="ADAL" clId="{CDE37B5C-B054-468D-ACF7-AF9ECFCF6D96}" dt="2022-01-17T15:10:54.628" v="256" actId="478"/>
          <ac:spMkLst>
            <pc:docMk/>
            <pc:sldMk cId="1379452282" sldId="267"/>
            <ac:spMk id="8" creationId="{14FACD18-ACF1-426B-9C85-1B1E23AC290A}"/>
          </ac:spMkLst>
        </pc:spChg>
      </pc:sldChg>
      <pc:sldChg chg="modSp mod">
        <pc:chgData name="DUCLOS François" userId="c9724aaa-b923-4d2d-b941-62c2e65cd618" providerId="ADAL" clId="{CDE37B5C-B054-468D-ACF7-AF9ECFCF6D96}" dt="2022-01-17T15:50:49.630" v="394" actId="1076"/>
        <pc:sldMkLst>
          <pc:docMk/>
          <pc:sldMk cId="4159475513" sldId="268"/>
        </pc:sldMkLst>
        <pc:picChg chg="mod">
          <ac:chgData name="DUCLOS François" userId="c9724aaa-b923-4d2d-b941-62c2e65cd618" providerId="ADAL" clId="{CDE37B5C-B054-468D-ACF7-AF9ECFCF6D96}" dt="2022-01-17T15:50:49.630" v="394" actId="1076"/>
          <ac:picMkLst>
            <pc:docMk/>
            <pc:sldMk cId="4159475513" sldId="268"/>
            <ac:picMk id="5" creationId="{888E1DD7-C443-4BCA-9FAE-499E0BED57B7}"/>
          </ac:picMkLst>
        </pc:picChg>
      </pc:sldChg>
      <pc:sldChg chg="modSp mod">
        <pc:chgData name="DUCLOS François" userId="c9724aaa-b923-4d2d-b941-62c2e65cd618" providerId="ADAL" clId="{CDE37B5C-B054-468D-ACF7-AF9ECFCF6D96}" dt="2022-01-19T08:57:02.598" v="2888" actId="1076"/>
        <pc:sldMkLst>
          <pc:docMk/>
          <pc:sldMk cId="5220147" sldId="273"/>
        </pc:sldMkLst>
        <pc:spChg chg="mod">
          <ac:chgData name="DUCLOS François" userId="c9724aaa-b923-4d2d-b941-62c2e65cd618" providerId="ADAL" clId="{CDE37B5C-B054-468D-ACF7-AF9ECFCF6D96}" dt="2022-01-19T08:30:55.270" v="2696" actId="20577"/>
          <ac:spMkLst>
            <pc:docMk/>
            <pc:sldMk cId="5220147" sldId="273"/>
            <ac:spMk id="6" creationId="{71021375-F2EE-4520-918A-F3E9B41F5671}"/>
          </ac:spMkLst>
        </pc:spChg>
        <pc:picChg chg="mod">
          <ac:chgData name="DUCLOS François" userId="c9724aaa-b923-4d2d-b941-62c2e65cd618" providerId="ADAL" clId="{CDE37B5C-B054-468D-ACF7-AF9ECFCF6D96}" dt="2022-01-19T08:57:02.598" v="2888" actId="1076"/>
          <ac:picMkLst>
            <pc:docMk/>
            <pc:sldMk cId="5220147" sldId="273"/>
            <ac:picMk id="8" creationId="{0191D53F-EAC1-4F50-BC51-AF15646B2929}"/>
          </ac:picMkLst>
        </pc:picChg>
      </pc:sldChg>
      <pc:sldChg chg="addSp modSp mod">
        <pc:chgData name="DUCLOS François" userId="c9724aaa-b923-4d2d-b941-62c2e65cd618" providerId="ADAL" clId="{CDE37B5C-B054-468D-ACF7-AF9ECFCF6D96}" dt="2022-01-17T16:01:43.603" v="448" actId="1076"/>
        <pc:sldMkLst>
          <pc:docMk/>
          <pc:sldMk cId="3390557460" sldId="274"/>
        </pc:sldMkLst>
        <pc:spChg chg="mod">
          <ac:chgData name="DUCLOS François" userId="c9724aaa-b923-4d2d-b941-62c2e65cd618" providerId="ADAL" clId="{CDE37B5C-B054-468D-ACF7-AF9ECFCF6D96}" dt="2022-01-17T16:00:51.719" v="438" actId="1076"/>
          <ac:spMkLst>
            <pc:docMk/>
            <pc:sldMk cId="3390557460" sldId="274"/>
            <ac:spMk id="7" creationId="{CE612612-26A0-4DC9-818F-540268875902}"/>
          </ac:spMkLst>
        </pc:spChg>
        <pc:spChg chg="add mod">
          <ac:chgData name="DUCLOS François" userId="c9724aaa-b923-4d2d-b941-62c2e65cd618" providerId="ADAL" clId="{CDE37B5C-B054-468D-ACF7-AF9ECFCF6D96}" dt="2022-01-17T16:01:28.728" v="442" actId="164"/>
          <ac:spMkLst>
            <pc:docMk/>
            <pc:sldMk cId="3390557460" sldId="274"/>
            <ac:spMk id="10" creationId="{FDBB82D1-FF72-41FE-BAE2-EA3FF6A74605}"/>
          </ac:spMkLst>
        </pc:spChg>
        <pc:spChg chg="add mod">
          <ac:chgData name="DUCLOS François" userId="c9724aaa-b923-4d2d-b941-62c2e65cd618" providerId="ADAL" clId="{CDE37B5C-B054-468D-ACF7-AF9ECFCF6D96}" dt="2022-01-17T16:01:34.180" v="443" actId="164"/>
          <ac:spMkLst>
            <pc:docMk/>
            <pc:sldMk cId="3390557460" sldId="274"/>
            <ac:spMk id="11" creationId="{79C0F29D-3868-44C4-B06B-B4DA2BCD4C8B}"/>
          </ac:spMkLst>
        </pc:spChg>
        <pc:grpChg chg="add mod">
          <ac:chgData name="DUCLOS François" userId="c9724aaa-b923-4d2d-b941-62c2e65cd618" providerId="ADAL" clId="{CDE37B5C-B054-468D-ACF7-AF9ECFCF6D96}" dt="2022-01-17T16:01:42.252" v="447" actId="1076"/>
          <ac:grpSpMkLst>
            <pc:docMk/>
            <pc:sldMk cId="3390557460" sldId="274"/>
            <ac:grpSpMk id="12" creationId="{27DB1556-35A0-4BE9-BF1C-6E6319F1BBAA}"/>
          </ac:grpSpMkLst>
        </pc:grpChg>
        <pc:grpChg chg="add mod">
          <ac:chgData name="DUCLOS François" userId="c9724aaa-b923-4d2d-b941-62c2e65cd618" providerId="ADAL" clId="{CDE37B5C-B054-468D-ACF7-AF9ECFCF6D96}" dt="2022-01-17T16:01:43.603" v="448" actId="1076"/>
          <ac:grpSpMkLst>
            <pc:docMk/>
            <pc:sldMk cId="3390557460" sldId="274"/>
            <ac:grpSpMk id="13" creationId="{12888496-C029-41E0-BDEC-97F9B7D48A87}"/>
          </ac:grpSpMkLst>
        </pc:grpChg>
        <pc:picChg chg="add mod modCrop">
          <ac:chgData name="DUCLOS François" userId="c9724aaa-b923-4d2d-b941-62c2e65cd618" providerId="ADAL" clId="{CDE37B5C-B054-468D-ACF7-AF9ECFCF6D96}" dt="2022-01-17T16:01:28.728" v="442" actId="164"/>
          <ac:picMkLst>
            <pc:docMk/>
            <pc:sldMk cId="3390557460" sldId="274"/>
            <ac:picMk id="6" creationId="{698C81D0-E0CF-49EC-8020-7020600FB9DD}"/>
          </ac:picMkLst>
        </pc:picChg>
        <pc:picChg chg="add mod modCrop">
          <ac:chgData name="DUCLOS François" userId="c9724aaa-b923-4d2d-b941-62c2e65cd618" providerId="ADAL" clId="{CDE37B5C-B054-468D-ACF7-AF9ECFCF6D96}" dt="2022-01-17T16:01:34.180" v="443" actId="164"/>
          <ac:picMkLst>
            <pc:docMk/>
            <pc:sldMk cId="3390557460" sldId="274"/>
            <ac:picMk id="9" creationId="{3FCB2CAD-2BE1-4B7A-882D-474C16E22443}"/>
          </ac:picMkLst>
        </pc:picChg>
      </pc:sldChg>
      <pc:sldChg chg="addSp delSp modSp mod ord">
        <pc:chgData name="DUCLOS François" userId="c9724aaa-b923-4d2d-b941-62c2e65cd618" providerId="ADAL" clId="{CDE37B5C-B054-468D-ACF7-AF9ECFCF6D96}" dt="2022-01-19T09:14:58.133" v="2973" actId="1076"/>
        <pc:sldMkLst>
          <pc:docMk/>
          <pc:sldMk cId="383463022" sldId="275"/>
        </pc:sldMkLst>
        <pc:spChg chg="add mod">
          <ac:chgData name="DUCLOS François" userId="c9724aaa-b923-4d2d-b941-62c2e65cd618" providerId="ADAL" clId="{CDE37B5C-B054-468D-ACF7-AF9ECFCF6D96}" dt="2022-01-19T09:14:58.133" v="2973" actId="1076"/>
          <ac:spMkLst>
            <pc:docMk/>
            <pc:sldMk cId="383463022" sldId="275"/>
            <ac:spMk id="2" creationId="{6BDDA49C-0B13-4C47-8083-F5E3AA76534B}"/>
          </ac:spMkLst>
        </pc:spChg>
        <pc:spChg chg="del mod">
          <ac:chgData name="DUCLOS François" userId="c9724aaa-b923-4d2d-b941-62c2e65cd618" providerId="ADAL" clId="{CDE37B5C-B054-468D-ACF7-AF9ECFCF6D96}" dt="2022-01-19T09:14:07.663" v="2955" actId="478"/>
          <ac:spMkLst>
            <pc:docMk/>
            <pc:sldMk cId="383463022" sldId="275"/>
            <ac:spMk id="5" creationId="{6363FA5A-756B-41BF-A3BF-300E7B028794}"/>
          </ac:spMkLst>
        </pc:spChg>
        <pc:spChg chg="del mod">
          <ac:chgData name="DUCLOS François" userId="c9724aaa-b923-4d2d-b941-62c2e65cd618" providerId="ADAL" clId="{CDE37B5C-B054-468D-ACF7-AF9ECFCF6D96}" dt="2022-01-19T09:14:09.937" v="2956" actId="478"/>
          <ac:spMkLst>
            <pc:docMk/>
            <pc:sldMk cId="383463022" sldId="275"/>
            <ac:spMk id="11" creationId="{47DECE88-7DD8-4D05-89E5-4A745251EE8B}"/>
          </ac:spMkLst>
        </pc:spChg>
        <pc:spChg chg="del">
          <ac:chgData name="DUCLOS François" userId="c9724aaa-b923-4d2d-b941-62c2e65cd618" providerId="ADAL" clId="{CDE37B5C-B054-468D-ACF7-AF9ECFCF6D96}" dt="2022-01-17T14:21:27.666" v="73" actId="478"/>
          <ac:spMkLst>
            <pc:docMk/>
            <pc:sldMk cId="383463022" sldId="275"/>
            <ac:spMk id="13" creationId="{33DA048C-055C-4048-9EFE-7573E1BF53CC}"/>
          </ac:spMkLst>
        </pc:spChg>
        <pc:spChg chg="del">
          <ac:chgData name="DUCLOS François" userId="c9724aaa-b923-4d2d-b941-62c2e65cd618" providerId="ADAL" clId="{CDE37B5C-B054-468D-ACF7-AF9ECFCF6D96}" dt="2022-01-17T14:21:26.222" v="72" actId="478"/>
          <ac:spMkLst>
            <pc:docMk/>
            <pc:sldMk cId="383463022" sldId="275"/>
            <ac:spMk id="14" creationId="{3AF60C56-5FE2-42C9-A007-33C978592517}"/>
          </ac:spMkLst>
        </pc:spChg>
        <pc:spChg chg="del">
          <ac:chgData name="DUCLOS François" userId="c9724aaa-b923-4d2d-b941-62c2e65cd618" providerId="ADAL" clId="{CDE37B5C-B054-468D-ACF7-AF9ECFCF6D96}" dt="2022-01-17T14:21:29.473" v="74" actId="478"/>
          <ac:spMkLst>
            <pc:docMk/>
            <pc:sldMk cId="383463022" sldId="275"/>
            <ac:spMk id="15" creationId="{64034C30-19D4-4BA8-A942-6948E84FA6A0}"/>
          </ac:spMkLst>
        </pc:spChg>
        <pc:spChg chg="mod">
          <ac:chgData name="DUCLOS François" userId="c9724aaa-b923-4d2d-b941-62c2e65cd618" providerId="ADAL" clId="{CDE37B5C-B054-468D-ACF7-AF9ECFCF6D96}" dt="2022-01-19T09:11:59.213" v="2905" actId="14100"/>
          <ac:spMkLst>
            <pc:docMk/>
            <pc:sldMk cId="383463022" sldId="275"/>
            <ac:spMk id="15" creationId="{C122AA77-EAFD-4F14-BAB9-7264C6AC5334}"/>
          </ac:spMkLst>
        </pc:spChg>
        <pc:spChg chg="add mod">
          <ac:chgData name="DUCLOS François" userId="c9724aaa-b923-4d2d-b941-62c2e65cd618" providerId="ADAL" clId="{CDE37B5C-B054-468D-ACF7-AF9ECFCF6D96}" dt="2022-01-19T09:14:58.133" v="2973" actId="1076"/>
          <ac:spMkLst>
            <pc:docMk/>
            <pc:sldMk cId="383463022" sldId="275"/>
            <ac:spMk id="16" creationId="{06BE438E-24AC-4D46-A465-82783DF252E4}"/>
          </ac:spMkLst>
        </pc:spChg>
        <pc:spChg chg="add del mod">
          <ac:chgData name="DUCLOS François" userId="c9724aaa-b923-4d2d-b941-62c2e65cd618" providerId="ADAL" clId="{CDE37B5C-B054-468D-ACF7-AF9ECFCF6D96}" dt="2022-01-19T09:12:01.729" v="2906"/>
          <ac:spMkLst>
            <pc:docMk/>
            <pc:sldMk cId="383463022" sldId="275"/>
            <ac:spMk id="19" creationId="{036718F0-9AB6-4F69-A722-99086C97D3CF}"/>
          </ac:spMkLst>
        </pc:spChg>
        <pc:spChg chg="add del mod">
          <ac:chgData name="DUCLOS François" userId="c9724aaa-b923-4d2d-b941-62c2e65cd618" providerId="ADAL" clId="{CDE37B5C-B054-468D-ACF7-AF9ECFCF6D96}" dt="2022-01-19T09:12:01.729" v="2906"/>
          <ac:spMkLst>
            <pc:docMk/>
            <pc:sldMk cId="383463022" sldId="275"/>
            <ac:spMk id="23" creationId="{3AA93242-3C94-4AA8-8523-9B89B5A8141A}"/>
          </ac:spMkLst>
        </pc:spChg>
        <pc:spChg chg="add mod">
          <ac:chgData name="DUCLOS François" userId="c9724aaa-b923-4d2d-b941-62c2e65cd618" providerId="ADAL" clId="{CDE37B5C-B054-468D-ACF7-AF9ECFCF6D96}" dt="2022-01-19T09:14:58.133" v="2973" actId="1076"/>
          <ac:spMkLst>
            <pc:docMk/>
            <pc:sldMk cId="383463022" sldId="275"/>
            <ac:spMk id="24" creationId="{EE2F51DB-7E89-452B-9C05-0A230CC3F012}"/>
          </ac:spMkLst>
        </pc:spChg>
        <pc:spChg chg="add del mod">
          <ac:chgData name="DUCLOS François" userId="c9724aaa-b923-4d2d-b941-62c2e65cd618" providerId="ADAL" clId="{CDE37B5C-B054-468D-ACF7-AF9ECFCF6D96}" dt="2022-01-19T09:12:01.729" v="2906"/>
          <ac:spMkLst>
            <pc:docMk/>
            <pc:sldMk cId="383463022" sldId="275"/>
            <ac:spMk id="25" creationId="{A88DDCCC-C15B-4C94-AC19-8890A6E7A1CB}"/>
          </ac:spMkLst>
        </pc:spChg>
        <pc:spChg chg="add del mod">
          <ac:chgData name="DUCLOS François" userId="c9724aaa-b923-4d2d-b941-62c2e65cd618" providerId="ADAL" clId="{CDE37B5C-B054-468D-ACF7-AF9ECFCF6D96}" dt="2022-01-19T09:12:01.729" v="2906"/>
          <ac:spMkLst>
            <pc:docMk/>
            <pc:sldMk cId="383463022" sldId="275"/>
            <ac:spMk id="26" creationId="{D9E06B8C-A6FE-4FAE-A349-909F612285D4}"/>
          </ac:spMkLst>
        </pc:spChg>
        <pc:spChg chg="add del mod">
          <ac:chgData name="DUCLOS François" userId="c9724aaa-b923-4d2d-b941-62c2e65cd618" providerId="ADAL" clId="{CDE37B5C-B054-468D-ACF7-AF9ECFCF6D96}" dt="2022-01-19T09:12:01.729" v="2906"/>
          <ac:spMkLst>
            <pc:docMk/>
            <pc:sldMk cId="383463022" sldId="275"/>
            <ac:spMk id="27" creationId="{832DA59C-8ED4-4CAE-91C5-6B50CDDA3E57}"/>
          </ac:spMkLst>
        </pc:spChg>
        <pc:spChg chg="mod">
          <ac:chgData name="DUCLOS François" userId="c9724aaa-b923-4d2d-b941-62c2e65cd618" providerId="ADAL" clId="{CDE37B5C-B054-468D-ACF7-AF9ECFCF6D96}" dt="2022-01-19T09:12:02.726" v="2907"/>
          <ac:spMkLst>
            <pc:docMk/>
            <pc:sldMk cId="383463022" sldId="275"/>
            <ac:spMk id="33" creationId="{757ECA99-1550-47F7-BA77-24B5601EE33C}"/>
          </ac:spMkLst>
        </pc:spChg>
        <pc:spChg chg="add del mod">
          <ac:chgData name="DUCLOS François" userId="c9724aaa-b923-4d2d-b941-62c2e65cd618" providerId="ADAL" clId="{CDE37B5C-B054-468D-ACF7-AF9ECFCF6D96}" dt="2022-01-19T09:12:07.172" v="2908"/>
          <ac:spMkLst>
            <pc:docMk/>
            <pc:sldMk cId="383463022" sldId="275"/>
            <ac:spMk id="35" creationId="{F58E49FF-9E63-4D29-8E6F-8B0798FAF5B5}"/>
          </ac:spMkLst>
        </pc:spChg>
        <pc:spChg chg="add del mod">
          <ac:chgData name="DUCLOS François" userId="c9724aaa-b923-4d2d-b941-62c2e65cd618" providerId="ADAL" clId="{CDE37B5C-B054-468D-ACF7-AF9ECFCF6D96}" dt="2022-01-19T09:12:07.172" v="2908"/>
          <ac:spMkLst>
            <pc:docMk/>
            <pc:sldMk cId="383463022" sldId="275"/>
            <ac:spMk id="39" creationId="{F9161123-D24E-4F3A-BA25-87EBC4DDC86C}"/>
          </ac:spMkLst>
        </pc:spChg>
        <pc:spChg chg="add del mod">
          <ac:chgData name="DUCLOS François" userId="c9724aaa-b923-4d2d-b941-62c2e65cd618" providerId="ADAL" clId="{CDE37B5C-B054-468D-ACF7-AF9ECFCF6D96}" dt="2022-01-19T09:12:07.172" v="2908"/>
          <ac:spMkLst>
            <pc:docMk/>
            <pc:sldMk cId="383463022" sldId="275"/>
            <ac:spMk id="40" creationId="{AB31D841-DF47-48DD-8471-2961BAD5010D}"/>
          </ac:spMkLst>
        </pc:spChg>
        <pc:spChg chg="add del mod">
          <ac:chgData name="DUCLOS François" userId="c9724aaa-b923-4d2d-b941-62c2e65cd618" providerId="ADAL" clId="{CDE37B5C-B054-468D-ACF7-AF9ECFCF6D96}" dt="2022-01-19T09:12:07.172" v="2908"/>
          <ac:spMkLst>
            <pc:docMk/>
            <pc:sldMk cId="383463022" sldId="275"/>
            <ac:spMk id="41" creationId="{2159EEC8-B9F1-43C5-8810-47E9AA8306CD}"/>
          </ac:spMkLst>
        </pc:spChg>
        <pc:spChg chg="add del mod">
          <ac:chgData name="DUCLOS François" userId="c9724aaa-b923-4d2d-b941-62c2e65cd618" providerId="ADAL" clId="{CDE37B5C-B054-468D-ACF7-AF9ECFCF6D96}" dt="2022-01-19T09:12:07.172" v="2908"/>
          <ac:spMkLst>
            <pc:docMk/>
            <pc:sldMk cId="383463022" sldId="275"/>
            <ac:spMk id="42" creationId="{0FC2957E-478F-47BB-8ABD-E03E79D9D514}"/>
          </ac:spMkLst>
        </pc:spChg>
        <pc:spChg chg="mod">
          <ac:chgData name="DUCLOS François" userId="c9724aaa-b923-4d2d-b941-62c2e65cd618" providerId="ADAL" clId="{CDE37B5C-B054-468D-ACF7-AF9ECFCF6D96}" dt="2022-01-19T09:14:53.606" v="2972" actId="1076"/>
          <ac:spMkLst>
            <pc:docMk/>
            <pc:sldMk cId="383463022" sldId="275"/>
            <ac:spMk id="51" creationId="{2D3AE8D4-1A3F-4DF2-90C7-E96B87CFF192}"/>
          </ac:spMkLst>
        </pc:spChg>
        <pc:spChg chg="add mod">
          <ac:chgData name="DUCLOS François" userId="c9724aaa-b923-4d2d-b941-62c2e65cd618" providerId="ADAL" clId="{CDE37B5C-B054-468D-ACF7-AF9ECFCF6D96}" dt="2022-01-19T09:14:53.606" v="2972" actId="1076"/>
          <ac:spMkLst>
            <pc:docMk/>
            <pc:sldMk cId="383463022" sldId="275"/>
            <ac:spMk id="53" creationId="{70848553-D6E4-4327-956C-DAA50D450971}"/>
          </ac:spMkLst>
        </pc:spChg>
        <pc:spChg chg="add del mod">
          <ac:chgData name="DUCLOS François" userId="c9724aaa-b923-4d2d-b941-62c2e65cd618" providerId="ADAL" clId="{CDE37B5C-B054-468D-ACF7-AF9ECFCF6D96}" dt="2022-01-19T09:13:24.462" v="2936" actId="478"/>
          <ac:spMkLst>
            <pc:docMk/>
            <pc:sldMk cId="383463022" sldId="275"/>
            <ac:spMk id="57" creationId="{8E0D046F-43A8-4083-8B17-B82ADC88F2E7}"/>
          </ac:spMkLst>
        </pc:spChg>
        <pc:spChg chg="add mod">
          <ac:chgData name="DUCLOS François" userId="c9724aaa-b923-4d2d-b941-62c2e65cd618" providerId="ADAL" clId="{CDE37B5C-B054-468D-ACF7-AF9ECFCF6D96}" dt="2022-01-19T09:14:53.606" v="2972" actId="1076"/>
          <ac:spMkLst>
            <pc:docMk/>
            <pc:sldMk cId="383463022" sldId="275"/>
            <ac:spMk id="58" creationId="{0D11121F-FAD6-4A57-A4F6-8AEB88590D33}"/>
          </ac:spMkLst>
        </pc:spChg>
        <pc:spChg chg="add del mod">
          <ac:chgData name="DUCLOS François" userId="c9724aaa-b923-4d2d-b941-62c2e65cd618" providerId="ADAL" clId="{CDE37B5C-B054-468D-ACF7-AF9ECFCF6D96}" dt="2022-01-19T09:13:51.075" v="2949" actId="478"/>
          <ac:spMkLst>
            <pc:docMk/>
            <pc:sldMk cId="383463022" sldId="275"/>
            <ac:spMk id="59" creationId="{6EABA599-9207-45BB-8EF9-7A92C328BF5F}"/>
          </ac:spMkLst>
        </pc:spChg>
        <pc:spChg chg="add del mod">
          <ac:chgData name="DUCLOS François" userId="c9724aaa-b923-4d2d-b941-62c2e65cd618" providerId="ADAL" clId="{CDE37B5C-B054-468D-ACF7-AF9ECFCF6D96}" dt="2022-01-19T09:13:22.045" v="2934" actId="478"/>
          <ac:spMkLst>
            <pc:docMk/>
            <pc:sldMk cId="383463022" sldId="275"/>
            <ac:spMk id="60" creationId="{F2891D76-0DE3-4BAE-BC2F-0A5274F40A85}"/>
          </ac:spMkLst>
        </pc:spChg>
        <pc:grpChg chg="add del mod">
          <ac:chgData name="DUCLOS François" userId="c9724aaa-b923-4d2d-b941-62c2e65cd618" providerId="ADAL" clId="{CDE37B5C-B054-468D-ACF7-AF9ECFCF6D96}" dt="2022-01-19T09:12:01.729" v="2906"/>
          <ac:grpSpMkLst>
            <pc:docMk/>
            <pc:sldMk cId="383463022" sldId="275"/>
            <ac:grpSpMk id="14" creationId="{C108F15F-73D4-445E-AD54-1F648975C2C0}"/>
          </ac:grpSpMkLst>
        </pc:grpChg>
        <pc:grpChg chg="add del mod">
          <ac:chgData name="DUCLOS François" userId="c9724aaa-b923-4d2d-b941-62c2e65cd618" providerId="ADAL" clId="{CDE37B5C-B054-468D-ACF7-AF9ECFCF6D96}" dt="2022-01-19T09:12:07.172" v="2908"/>
          <ac:grpSpMkLst>
            <pc:docMk/>
            <pc:sldMk cId="383463022" sldId="275"/>
            <ac:grpSpMk id="32" creationId="{9F90B3AC-F34E-4802-817F-E492B2594C27}"/>
          </ac:grpSpMkLst>
        </pc:grpChg>
        <pc:grpChg chg="add mod">
          <ac:chgData name="DUCLOS François" userId="c9724aaa-b923-4d2d-b941-62c2e65cd618" providerId="ADAL" clId="{CDE37B5C-B054-468D-ACF7-AF9ECFCF6D96}" dt="2022-01-19T09:14:53.606" v="2972" actId="1076"/>
          <ac:grpSpMkLst>
            <pc:docMk/>
            <pc:sldMk cId="383463022" sldId="275"/>
            <ac:grpSpMk id="50" creationId="{9011DF37-E193-46C6-BD3F-DA4F020D69C4}"/>
          </ac:grpSpMkLst>
        </pc:grpChg>
        <pc:picChg chg="del mod">
          <ac:chgData name="DUCLOS François" userId="c9724aaa-b923-4d2d-b941-62c2e65cd618" providerId="ADAL" clId="{CDE37B5C-B054-468D-ACF7-AF9ECFCF6D96}" dt="2022-01-19T09:14:09.937" v="2956" actId="478"/>
          <ac:picMkLst>
            <pc:docMk/>
            <pc:sldMk cId="383463022" sldId="275"/>
            <ac:picMk id="8" creationId="{8CAA30FB-2FCB-4861-AFB9-F41089F4B392}"/>
          </ac:picMkLst>
        </pc:picChg>
        <pc:picChg chg="mod">
          <ac:chgData name="DUCLOS François" userId="c9724aaa-b923-4d2d-b941-62c2e65cd618" providerId="ADAL" clId="{CDE37B5C-B054-468D-ACF7-AF9ECFCF6D96}" dt="2022-01-19T09:14:58.133" v="2973" actId="1076"/>
          <ac:picMkLst>
            <pc:docMk/>
            <pc:sldMk cId="383463022" sldId="275"/>
            <ac:picMk id="9" creationId="{F04F4A77-6F86-47BC-AC28-110A80197267}"/>
          </ac:picMkLst>
        </pc:picChg>
        <pc:picChg chg="del">
          <ac:chgData name="DUCLOS François" userId="c9724aaa-b923-4d2d-b941-62c2e65cd618" providerId="ADAL" clId="{CDE37B5C-B054-468D-ACF7-AF9ECFCF6D96}" dt="2022-01-17T14:21:22.199" v="71" actId="478"/>
          <ac:picMkLst>
            <pc:docMk/>
            <pc:sldMk cId="383463022" sldId="275"/>
            <ac:picMk id="12" creationId="{4398E29A-E2DA-442C-AE7F-252FA80E1E47}"/>
          </ac:picMkLst>
        </pc:picChg>
        <pc:picChg chg="mod">
          <ac:chgData name="DUCLOS François" userId="c9724aaa-b923-4d2d-b941-62c2e65cd618" providerId="ADAL" clId="{CDE37B5C-B054-468D-ACF7-AF9ECFCF6D96}" dt="2022-01-19T09:11:59.213" v="2905" actId="14100"/>
          <ac:picMkLst>
            <pc:docMk/>
            <pc:sldMk cId="383463022" sldId="275"/>
            <ac:picMk id="17" creationId="{86B34F00-CBA5-442D-8C49-829F16818D4E}"/>
          </ac:picMkLst>
        </pc:picChg>
        <pc:picChg chg="add del mod">
          <ac:chgData name="DUCLOS François" userId="c9724aaa-b923-4d2d-b941-62c2e65cd618" providerId="ADAL" clId="{CDE37B5C-B054-468D-ACF7-AF9ECFCF6D96}" dt="2022-01-19T09:12:01.729" v="2906"/>
          <ac:picMkLst>
            <pc:docMk/>
            <pc:sldMk cId="383463022" sldId="275"/>
            <ac:picMk id="20" creationId="{59CF2230-BD70-46D9-BBA0-45E4BD7DB6AE}"/>
          </ac:picMkLst>
        </pc:picChg>
        <pc:picChg chg="add del mod">
          <ac:chgData name="DUCLOS François" userId="c9724aaa-b923-4d2d-b941-62c2e65cd618" providerId="ADAL" clId="{CDE37B5C-B054-468D-ACF7-AF9ECFCF6D96}" dt="2022-01-19T09:12:01.729" v="2906"/>
          <ac:picMkLst>
            <pc:docMk/>
            <pc:sldMk cId="383463022" sldId="275"/>
            <ac:picMk id="21" creationId="{67AFD68E-8164-489B-B927-E08C2B29F733}"/>
          </ac:picMkLst>
        </pc:picChg>
        <pc:picChg chg="add del mod">
          <ac:chgData name="DUCLOS François" userId="c9724aaa-b923-4d2d-b941-62c2e65cd618" providerId="ADAL" clId="{CDE37B5C-B054-468D-ACF7-AF9ECFCF6D96}" dt="2022-01-19T09:12:01.729" v="2906"/>
          <ac:picMkLst>
            <pc:docMk/>
            <pc:sldMk cId="383463022" sldId="275"/>
            <ac:picMk id="22" creationId="{8ED6A599-F941-4CF6-B1FD-79B6E5AA3308}"/>
          </ac:picMkLst>
        </pc:picChg>
        <pc:picChg chg="add del mod">
          <ac:chgData name="DUCLOS François" userId="c9724aaa-b923-4d2d-b941-62c2e65cd618" providerId="ADAL" clId="{CDE37B5C-B054-468D-ACF7-AF9ECFCF6D96}" dt="2022-01-19T09:12:01.729" v="2906"/>
          <ac:picMkLst>
            <pc:docMk/>
            <pc:sldMk cId="383463022" sldId="275"/>
            <ac:picMk id="28" creationId="{AA686A1E-6B0C-4A85-97B6-0C01D80B853F}"/>
          </ac:picMkLst>
        </pc:picChg>
        <pc:picChg chg="add del mod">
          <ac:chgData name="DUCLOS François" userId="c9724aaa-b923-4d2d-b941-62c2e65cd618" providerId="ADAL" clId="{CDE37B5C-B054-468D-ACF7-AF9ECFCF6D96}" dt="2022-01-19T09:12:01.729" v="2906"/>
          <ac:picMkLst>
            <pc:docMk/>
            <pc:sldMk cId="383463022" sldId="275"/>
            <ac:picMk id="29" creationId="{83F3A34D-604E-4E83-93EC-A2E62D736508}"/>
          </ac:picMkLst>
        </pc:picChg>
        <pc:picChg chg="add del mod">
          <ac:chgData name="DUCLOS François" userId="c9724aaa-b923-4d2d-b941-62c2e65cd618" providerId="ADAL" clId="{CDE37B5C-B054-468D-ACF7-AF9ECFCF6D96}" dt="2022-01-19T09:12:01.729" v="2906"/>
          <ac:picMkLst>
            <pc:docMk/>
            <pc:sldMk cId="383463022" sldId="275"/>
            <ac:picMk id="31" creationId="{0DD41015-449A-4925-95FA-A566267A9E8D}"/>
          </ac:picMkLst>
        </pc:picChg>
        <pc:picChg chg="mod">
          <ac:chgData name="DUCLOS François" userId="c9724aaa-b923-4d2d-b941-62c2e65cd618" providerId="ADAL" clId="{CDE37B5C-B054-468D-ACF7-AF9ECFCF6D96}" dt="2022-01-19T09:12:02.726" v="2907"/>
          <ac:picMkLst>
            <pc:docMk/>
            <pc:sldMk cId="383463022" sldId="275"/>
            <ac:picMk id="34" creationId="{F0259399-8B01-4C52-B20F-574D09EFD489}"/>
          </ac:picMkLst>
        </pc:picChg>
        <pc:picChg chg="add del mod">
          <ac:chgData name="DUCLOS François" userId="c9724aaa-b923-4d2d-b941-62c2e65cd618" providerId="ADAL" clId="{CDE37B5C-B054-468D-ACF7-AF9ECFCF6D96}" dt="2022-01-19T09:12:07.172" v="2908"/>
          <ac:picMkLst>
            <pc:docMk/>
            <pc:sldMk cId="383463022" sldId="275"/>
            <ac:picMk id="36" creationId="{2B18784F-09D2-40F2-A905-9BD58A0E98E3}"/>
          </ac:picMkLst>
        </pc:picChg>
        <pc:picChg chg="add del mod">
          <ac:chgData name="DUCLOS François" userId="c9724aaa-b923-4d2d-b941-62c2e65cd618" providerId="ADAL" clId="{CDE37B5C-B054-468D-ACF7-AF9ECFCF6D96}" dt="2022-01-19T09:12:07.172" v="2908"/>
          <ac:picMkLst>
            <pc:docMk/>
            <pc:sldMk cId="383463022" sldId="275"/>
            <ac:picMk id="37" creationId="{46AA293D-BB78-4210-8A55-A49EADBA9CCA}"/>
          </ac:picMkLst>
        </pc:picChg>
        <pc:picChg chg="add del mod">
          <ac:chgData name="DUCLOS François" userId="c9724aaa-b923-4d2d-b941-62c2e65cd618" providerId="ADAL" clId="{CDE37B5C-B054-468D-ACF7-AF9ECFCF6D96}" dt="2022-01-19T09:12:07.172" v="2908"/>
          <ac:picMkLst>
            <pc:docMk/>
            <pc:sldMk cId="383463022" sldId="275"/>
            <ac:picMk id="38" creationId="{B5D268A2-9246-4472-8FC8-A50EB604F056}"/>
          </ac:picMkLst>
        </pc:picChg>
        <pc:picChg chg="add del mod">
          <ac:chgData name="DUCLOS François" userId="c9724aaa-b923-4d2d-b941-62c2e65cd618" providerId="ADAL" clId="{CDE37B5C-B054-468D-ACF7-AF9ECFCF6D96}" dt="2022-01-19T09:12:07.172" v="2908"/>
          <ac:picMkLst>
            <pc:docMk/>
            <pc:sldMk cId="383463022" sldId="275"/>
            <ac:picMk id="43" creationId="{73597939-0039-4CD7-957E-71EC7B86C598}"/>
          </ac:picMkLst>
        </pc:picChg>
        <pc:picChg chg="add del mod">
          <ac:chgData name="DUCLOS François" userId="c9724aaa-b923-4d2d-b941-62c2e65cd618" providerId="ADAL" clId="{CDE37B5C-B054-468D-ACF7-AF9ECFCF6D96}" dt="2022-01-19T09:12:07.172" v="2908"/>
          <ac:picMkLst>
            <pc:docMk/>
            <pc:sldMk cId="383463022" sldId="275"/>
            <ac:picMk id="44" creationId="{0F6663B0-8A4E-41EC-BDB8-5688941514D4}"/>
          </ac:picMkLst>
        </pc:picChg>
        <pc:picChg chg="add del mod">
          <ac:chgData name="DUCLOS François" userId="c9724aaa-b923-4d2d-b941-62c2e65cd618" providerId="ADAL" clId="{CDE37B5C-B054-468D-ACF7-AF9ECFCF6D96}" dt="2022-01-19T09:12:07.172" v="2908"/>
          <ac:picMkLst>
            <pc:docMk/>
            <pc:sldMk cId="383463022" sldId="275"/>
            <ac:picMk id="46" creationId="{F6F2831D-78D8-4588-9E5D-8D6485A88F05}"/>
          </ac:picMkLst>
        </pc:picChg>
        <pc:picChg chg="mod">
          <ac:chgData name="DUCLOS François" userId="c9724aaa-b923-4d2d-b941-62c2e65cd618" providerId="ADAL" clId="{CDE37B5C-B054-468D-ACF7-AF9ECFCF6D96}" dt="2022-01-19T09:14:53.606" v="2972" actId="1076"/>
          <ac:picMkLst>
            <pc:docMk/>
            <pc:sldMk cId="383463022" sldId="275"/>
            <ac:picMk id="52" creationId="{9F1F244A-0558-4784-8E72-6FDFAF928CA4}"/>
          </ac:picMkLst>
        </pc:picChg>
        <pc:picChg chg="add mod">
          <ac:chgData name="DUCLOS François" userId="c9724aaa-b923-4d2d-b941-62c2e65cd618" providerId="ADAL" clId="{CDE37B5C-B054-468D-ACF7-AF9ECFCF6D96}" dt="2022-01-19T09:14:53.606" v="2972" actId="1076"/>
          <ac:picMkLst>
            <pc:docMk/>
            <pc:sldMk cId="383463022" sldId="275"/>
            <ac:picMk id="54" creationId="{14A61363-1A0F-4731-82DB-8DB9D246D57A}"/>
          </ac:picMkLst>
        </pc:picChg>
        <pc:picChg chg="add del mod">
          <ac:chgData name="DUCLOS François" userId="c9724aaa-b923-4d2d-b941-62c2e65cd618" providerId="ADAL" clId="{CDE37B5C-B054-468D-ACF7-AF9ECFCF6D96}" dt="2022-01-19T09:13:20.083" v="2932" actId="478"/>
          <ac:picMkLst>
            <pc:docMk/>
            <pc:sldMk cId="383463022" sldId="275"/>
            <ac:picMk id="55" creationId="{A9B93970-3A9D-452D-A3D6-1BF153BDE7B2}"/>
          </ac:picMkLst>
        </pc:picChg>
        <pc:picChg chg="add mod">
          <ac:chgData name="DUCLOS François" userId="c9724aaa-b923-4d2d-b941-62c2e65cd618" providerId="ADAL" clId="{CDE37B5C-B054-468D-ACF7-AF9ECFCF6D96}" dt="2022-01-19T09:14:53.606" v="2972" actId="1076"/>
          <ac:picMkLst>
            <pc:docMk/>
            <pc:sldMk cId="383463022" sldId="275"/>
            <ac:picMk id="56" creationId="{1B85C103-DF2C-42B4-B423-9FA84EEC3179}"/>
          </ac:picMkLst>
        </pc:picChg>
        <pc:picChg chg="add del mod">
          <ac:chgData name="DUCLOS François" userId="c9724aaa-b923-4d2d-b941-62c2e65cd618" providerId="ADAL" clId="{CDE37B5C-B054-468D-ACF7-AF9ECFCF6D96}" dt="2022-01-19T09:14:53.606" v="2972" actId="1076"/>
          <ac:picMkLst>
            <pc:docMk/>
            <pc:sldMk cId="383463022" sldId="275"/>
            <ac:picMk id="61" creationId="{952C3F86-BD26-40AB-B252-0EF46A3A689C}"/>
          </ac:picMkLst>
        </pc:picChg>
        <pc:picChg chg="add del mod">
          <ac:chgData name="DUCLOS François" userId="c9724aaa-b923-4d2d-b941-62c2e65cd618" providerId="ADAL" clId="{CDE37B5C-B054-468D-ACF7-AF9ECFCF6D96}" dt="2022-01-19T09:13:25.403" v="2937" actId="478"/>
          <ac:picMkLst>
            <pc:docMk/>
            <pc:sldMk cId="383463022" sldId="275"/>
            <ac:picMk id="62" creationId="{FD0F850C-8CF8-4AEA-87F8-0076845B0CDD}"/>
          </ac:picMkLst>
        </pc:picChg>
        <pc:picChg chg="add mod">
          <ac:chgData name="DUCLOS François" userId="c9724aaa-b923-4d2d-b941-62c2e65cd618" providerId="ADAL" clId="{CDE37B5C-B054-468D-ACF7-AF9ECFCF6D96}" dt="2022-01-19T09:14:53.606" v="2972" actId="1076"/>
          <ac:picMkLst>
            <pc:docMk/>
            <pc:sldMk cId="383463022" sldId="275"/>
            <ac:picMk id="64" creationId="{01316204-8807-40DE-8C46-15EB7303C978}"/>
          </ac:picMkLst>
        </pc:picChg>
        <pc:cxnChg chg="add mod">
          <ac:chgData name="DUCLOS François" userId="c9724aaa-b923-4d2d-b941-62c2e65cd618" providerId="ADAL" clId="{CDE37B5C-B054-468D-ACF7-AF9ECFCF6D96}" dt="2022-01-19T09:14:58.133" v="2973" actId="1076"/>
          <ac:cxnSpMkLst>
            <pc:docMk/>
            <pc:sldMk cId="383463022" sldId="275"/>
            <ac:cxnSpMk id="7" creationId="{31E97209-19CF-4794-B369-FD14F148CB40}"/>
          </ac:cxnSpMkLst>
        </pc:cxnChg>
        <pc:cxnChg chg="del mod">
          <ac:chgData name="DUCLOS François" userId="c9724aaa-b923-4d2d-b941-62c2e65cd618" providerId="ADAL" clId="{CDE37B5C-B054-468D-ACF7-AF9ECFCF6D96}" dt="2022-01-19T09:14:47.996" v="2971" actId="478"/>
          <ac:cxnSpMkLst>
            <pc:docMk/>
            <pc:sldMk cId="383463022" sldId="275"/>
            <ac:cxnSpMk id="10" creationId="{7E21CFE9-C398-44A4-A714-08A473F70182}"/>
          </ac:cxnSpMkLst>
        </pc:cxnChg>
        <pc:cxnChg chg="add mod">
          <ac:chgData name="DUCLOS François" userId="c9724aaa-b923-4d2d-b941-62c2e65cd618" providerId="ADAL" clId="{CDE37B5C-B054-468D-ACF7-AF9ECFCF6D96}" dt="2022-01-19T09:14:58.133" v="2973" actId="1076"/>
          <ac:cxnSpMkLst>
            <pc:docMk/>
            <pc:sldMk cId="383463022" sldId="275"/>
            <ac:cxnSpMk id="18" creationId="{A86468B0-7A09-492B-892D-82EAA14EADB7}"/>
          </ac:cxnSpMkLst>
        </pc:cxnChg>
        <pc:cxnChg chg="add del mod">
          <ac:chgData name="DUCLOS François" userId="c9724aaa-b923-4d2d-b941-62c2e65cd618" providerId="ADAL" clId="{CDE37B5C-B054-468D-ACF7-AF9ECFCF6D96}" dt="2022-01-19T09:12:01.729" v="2906"/>
          <ac:cxnSpMkLst>
            <pc:docMk/>
            <pc:sldMk cId="383463022" sldId="275"/>
            <ac:cxnSpMk id="30" creationId="{5F6CE788-4C4B-4661-A189-7759E8105E79}"/>
          </ac:cxnSpMkLst>
        </pc:cxnChg>
        <pc:cxnChg chg="add del mod">
          <ac:chgData name="DUCLOS François" userId="c9724aaa-b923-4d2d-b941-62c2e65cd618" providerId="ADAL" clId="{CDE37B5C-B054-468D-ACF7-AF9ECFCF6D96}" dt="2022-01-19T09:12:07.172" v="2908"/>
          <ac:cxnSpMkLst>
            <pc:docMk/>
            <pc:sldMk cId="383463022" sldId="275"/>
            <ac:cxnSpMk id="45" creationId="{B6E7DB77-EC7A-4BCF-B3A5-137147FC6B70}"/>
          </ac:cxnSpMkLst>
        </pc:cxnChg>
        <pc:cxnChg chg="add mod">
          <ac:chgData name="DUCLOS François" userId="c9724aaa-b923-4d2d-b941-62c2e65cd618" providerId="ADAL" clId="{CDE37B5C-B054-468D-ACF7-AF9ECFCF6D96}" dt="2022-01-19T09:14:53.606" v="2972" actId="1076"/>
          <ac:cxnSpMkLst>
            <pc:docMk/>
            <pc:sldMk cId="383463022" sldId="275"/>
            <ac:cxnSpMk id="63" creationId="{BB230E47-2828-44F0-9FBA-C6D019F3561A}"/>
          </ac:cxnSpMkLst>
        </pc:cxnChg>
      </pc:sldChg>
      <pc:sldChg chg="del">
        <pc:chgData name="DUCLOS François" userId="c9724aaa-b923-4d2d-b941-62c2e65cd618" providerId="ADAL" clId="{CDE37B5C-B054-468D-ACF7-AF9ECFCF6D96}" dt="2022-01-17T14:19:44.557" v="4" actId="47"/>
        <pc:sldMkLst>
          <pc:docMk/>
          <pc:sldMk cId="3089836931" sldId="279"/>
        </pc:sldMkLst>
      </pc:sldChg>
      <pc:sldChg chg="delSp modSp mod">
        <pc:chgData name="DUCLOS François" userId="c9724aaa-b923-4d2d-b941-62c2e65cd618" providerId="ADAL" clId="{CDE37B5C-B054-468D-ACF7-AF9ECFCF6D96}" dt="2022-01-19T08:38:57.238" v="2771" actId="113"/>
        <pc:sldMkLst>
          <pc:docMk/>
          <pc:sldMk cId="656481212" sldId="280"/>
        </pc:sldMkLst>
        <pc:spChg chg="del">
          <ac:chgData name="DUCLOS François" userId="c9724aaa-b923-4d2d-b941-62c2e65cd618" providerId="ADAL" clId="{CDE37B5C-B054-468D-ACF7-AF9ECFCF6D96}" dt="2022-01-17T16:10:44.922" v="541" actId="478"/>
          <ac:spMkLst>
            <pc:docMk/>
            <pc:sldMk cId="656481212" sldId="280"/>
            <ac:spMk id="54" creationId="{5B4ED285-8F53-47B2-AC3D-BEDA321442F9}"/>
          </ac:spMkLst>
        </pc:spChg>
        <pc:spChg chg="mod">
          <ac:chgData name="DUCLOS François" userId="c9724aaa-b923-4d2d-b941-62c2e65cd618" providerId="ADAL" clId="{CDE37B5C-B054-468D-ACF7-AF9ECFCF6D96}" dt="2022-01-19T08:38:57.238" v="2771" actId="113"/>
          <ac:spMkLst>
            <pc:docMk/>
            <pc:sldMk cId="656481212" sldId="280"/>
            <ac:spMk id="58" creationId="{27DFB497-2FE9-49E1-8704-1986283CDF79}"/>
          </ac:spMkLst>
        </pc:spChg>
        <pc:grpChg chg="del">
          <ac:chgData name="DUCLOS François" userId="c9724aaa-b923-4d2d-b941-62c2e65cd618" providerId="ADAL" clId="{CDE37B5C-B054-468D-ACF7-AF9ECFCF6D96}" dt="2022-01-17T16:10:38.718" v="540" actId="478"/>
          <ac:grpSpMkLst>
            <pc:docMk/>
            <pc:sldMk cId="656481212" sldId="280"/>
            <ac:grpSpMk id="53" creationId="{F292FBB7-0831-45DD-885C-93034FDE79CE}"/>
          </ac:grpSpMkLst>
        </pc:grpChg>
        <pc:grpChg chg="mod">
          <ac:chgData name="DUCLOS François" userId="c9724aaa-b923-4d2d-b941-62c2e65cd618" providerId="ADAL" clId="{CDE37B5C-B054-468D-ACF7-AF9ECFCF6D96}" dt="2022-01-17T16:14:19.507" v="771" actId="1076"/>
          <ac:grpSpMkLst>
            <pc:docMk/>
            <pc:sldMk cId="656481212" sldId="280"/>
            <ac:grpSpMk id="55" creationId="{6B49F5D6-CD3D-4175-B039-C4E30E9A5C70}"/>
          </ac:grpSpMkLst>
        </pc:grpChg>
        <pc:cxnChg chg="mod">
          <ac:chgData name="DUCLOS François" userId="c9724aaa-b923-4d2d-b941-62c2e65cd618" providerId="ADAL" clId="{CDE37B5C-B054-468D-ACF7-AF9ECFCF6D96}" dt="2022-01-19T08:11:57.957" v="1024" actId="1076"/>
          <ac:cxnSpMkLst>
            <pc:docMk/>
            <pc:sldMk cId="656481212" sldId="280"/>
            <ac:cxnSpMk id="50" creationId="{59A80EAF-4C89-483C-B544-5AC26CBDFEB7}"/>
          </ac:cxnSpMkLst>
        </pc:cxnChg>
      </pc:sldChg>
      <pc:sldChg chg="del">
        <pc:chgData name="DUCLOS François" userId="c9724aaa-b923-4d2d-b941-62c2e65cd618" providerId="ADAL" clId="{CDE37B5C-B054-468D-ACF7-AF9ECFCF6D96}" dt="2022-01-17T14:19:35.247" v="3" actId="47"/>
        <pc:sldMkLst>
          <pc:docMk/>
          <pc:sldMk cId="2304741859" sldId="282"/>
        </pc:sldMkLst>
      </pc:sldChg>
      <pc:sldChg chg="del">
        <pc:chgData name="DUCLOS François" userId="c9724aaa-b923-4d2d-b941-62c2e65cd618" providerId="ADAL" clId="{CDE37B5C-B054-468D-ACF7-AF9ECFCF6D96}" dt="2022-01-17T14:18:47.638" v="0" actId="47"/>
        <pc:sldMkLst>
          <pc:docMk/>
          <pc:sldMk cId="1595517766" sldId="283"/>
        </pc:sldMkLst>
      </pc:sldChg>
      <pc:sldChg chg="addSp delSp modSp mod">
        <pc:chgData name="DUCLOS François" userId="c9724aaa-b923-4d2d-b941-62c2e65cd618" providerId="ADAL" clId="{CDE37B5C-B054-468D-ACF7-AF9ECFCF6D96}" dt="2022-01-19T08:38:14.088" v="2766" actId="113"/>
        <pc:sldMkLst>
          <pc:docMk/>
          <pc:sldMk cId="2344578417" sldId="284"/>
        </pc:sldMkLst>
        <pc:spChg chg="del mod">
          <ac:chgData name="DUCLOS François" userId="c9724aaa-b923-4d2d-b941-62c2e65cd618" providerId="ADAL" clId="{CDE37B5C-B054-468D-ACF7-AF9ECFCF6D96}" dt="2022-01-19T08:02:14.646" v="913" actId="478"/>
          <ac:spMkLst>
            <pc:docMk/>
            <pc:sldMk cId="2344578417" sldId="284"/>
            <ac:spMk id="2" creationId="{74480CE0-492E-4065-BD90-3E81208274E6}"/>
          </ac:spMkLst>
        </pc:spChg>
        <pc:spChg chg="mod">
          <ac:chgData name="DUCLOS François" userId="c9724aaa-b923-4d2d-b941-62c2e65cd618" providerId="ADAL" clId="{CDE37B5C-B054-468D-ACF7-AF9ECFCF6D96}" dt="2022-01-19T08:38:14.088" v="2766" actId="113"/>
          <ac:spMkLst>
            <pc:docMk/>
            <pc:sldMk cId="2344578417" sldId="284"/>
            <ac:spMk id="6" creationId="{FF4205AA-AFEE-4495-A3A8-83D59017F1D6}"/>
          </ac:spMkLst>
        </pc:spChg>
        <pc:spChg chg="mod">
          <ac:chgData name="DUCLOS François" userId="c9724aaa-b923-4d2d-b941-62c2e65cd618" providerId="ADAL" clId="{CDE37B5C-B054-468D-ACF7-AF9ECFCF6D96}" dt="2022-01-19T08:10:36.572" v="1002" actId="1076"/>
          <ac:spMkLst>
            <pc:docMk/>
            <pc:sldMk cId="2344578417" sldId="284"/>
            <ac:spMk id="9" creationId="{BA5B95F1-C47F-49D4-AC49-4B710591C1B2}"/>
          </ac:spMkLst>
        </pc:spChg>
        <pc:spChg chg="del">
          <ac:chgData name="DUCLOS François" userId="c9724aaa-b923-4d2d-b941-62c2e65cd618" providerId="ADAL" clId="{CDE37B5C-B054-468D-ACF7-AF9ECFCF6D96}" dt="2022-01-19T08:06:59.707" v="931" actId="478"/>
          <ac:spMkLst>
            <pc:docMk/>
            <pc:sldMk cId="2344578417" sldId="284"/>
            <ac:spMk id="10" creationId="{1519F381-5A70-4CDD-BA16-6D15BC5DA7F7}"/>
          </ac:spMkLst>
        </pc:spChg>
        <pc:spChg chg="mod">
          <ac:chgData name="DUCLOS François" userId="c9724aaa-b923-4d2d-b941-62c2e65cd618" providerId="ADAL" clId="{CDE37B5C-B054-468D-ACF7-AF9ECFCF6D96}" dt="2022-01-19T08:34:39.578" v="2751" actId="14100"/>
          <ac:spMkLst>
            <pc:docMk/>
            <pc:sldMk cId="2344578417" sldId="284"/>
            <ac:spMk id="11" creationId="{9FD9CEAF-032B-408F-BC09-040D573131B2}"/>
          </ac:spMkLst>
        </pc:spChg>
        <pc:spChg chg="add del mod">
          <ac:chgData name="DUCLOS François" userId="c9724aaa-b923-4d2d-b941-62c2e65cd618" providerId="ADAL" clId="{CDE37B5C-B054-468D-ACF7-AF9ECFCF6D96}" dt="2022-01-19T08:34:45.440" v="2752" actId="1076"/>
          <ac:spMkLst>
            <pc:docMk/>
            <pc:sldMk cId="2344578417" sldId="284"/>
            <ac:spMk id="12" creationId="{31D399E6-4745-43D2-80EB-3D383C3D6E7C}"/>
          </ac:spMkLst>
        </pc:spChg>
        <pc:spChg chg="add mod">
          <ac:chgData name="DUCLOS François" userId="c9724aaa-b923-4d2d-b941-62c2e65cd618" providerId="ADAL" clId="{CDE37B5C-B054-468D-ACF7-AF9ECFCF6D96}" dt="2022-01-19T08:02:22.297" v="917" actId="20577"/>
          <ac:spMkLst>
            <pc:docMk/>
            <pc:sldMk cId="2344578417" sldId="284"/>
            <ac:spMk id="13" creationId="{FEF2A9A7-9130-4AE5-B5FB-D0FCD26F1B83}"/>
          </ac:spMkLst>
        </pc:spChg>
        <pc:spChg chg="add del mod">
          <ac:chgData name="DUCLOS François" userId="c9724aaa-b923-4d2d-b941-62c2e65cd618" providerId="ADAL" clId="{CDE37B5C-B054-468D-ACF7-AF9ECFCF6D96}" dt="2022-01-19T08:02:16.787" v="914" actId="478"/>
          <ac:spMkLst>
            <pc:docMk/>
            <pc:sldMk cId="2344578417" sldId="284"/>
            <ac:spMk id="14" creationId="{0C372250-C353-437A-880D-718C24B5DB46}"/>
          </ac:spMkLst>
        </pc:spChg>
        <pc:cxnChg chg="add mod">
          <ac:chgData name="DUCLOS François" userId="c9724aaa-b923-4d2d-b941-62c2e65cd618" providerId="ADAL" clId="{CDE37B5C-B054-468D-ACF7-AF9ECFCF6D96}" dt="2022-01-19T08:11:39.706" v="1021" actId="14100"/>
          <ac:cxnSpMkLst>
            <pc:docMk/>
            <pc:sldMk cId="2344578417" sldId="284"/>
            <ac:cxnSpMk id="15" creationId="{7A8DE0BE-1927-4E79-A595-F2788DBDC78F}"/>
          </ac:cxnSpMkLst>
        </pc:cxnChg>
      </pc:sldChg>
      <pc:sldChg chg="del">
        <pc:chgData name="DUCLOS François" userId="c9724aaa-b923-4d2d-b941-62c2e65cd618" providerId="ADAL" clId="{CDE37B5C-B054-468D-ACF7-AF9ECFCF6D96}" dt="2022-01-17T14:18:50.464" v="2" actId="47"/>
        <pc:sldMkLst>
          <pc:docMk/>
          <pc:sldMk cId="290086819" sldId="287"/>
        </pc:sldMkLst>
      </pc:sldChg>
      <pc:sldChg chg="del">
        <pc:chgData name="DUCLOS François" userId="c9724aaa-b923-4d2d-b941-62c2e65cd618" providerId="ADAL" clId="{CDE37B5C-B054-468D-ACF7-AF9ECFCF6D96}" dt="2022-01-17T14:18:49.334" v="1" actId="47"/>
        <pc:sldMkLst>
          <pc:docMk/>
          <pc:sldMk cId="2750486342" sldId="288"/>
        </pc:sldMkLst>
      </pc:sldChg>
      <pc:sldChg chg="delSp modSp del">
        <pc:chgData name="DUCLOS François" userId="c9724aaa-b923-4d2d-b941-62c2e65cd618" providerId="ADAL" clId="{CDE37B5C-B054-468D-ACF7-AF9ECFCF6D96}" dt="2022-01-19T07:54:26.747" v="772" actId="47"/>
        <pc:sldMkLst>
          <pc:docMk/>
          <pc:sldMk cId="1350921171" sldId="290"/>
        </pc:sldMkLst>
        <pc:spChg chg="mod topLvl">
          <ac:chgData name="DUCLOS François" userId="c9724aaa-b923-4d2d-b941-62c2e65cd618" providerId="ADAL" clId="{CDE37B5C-B054-468D-ACF7-AF9ECFCF6D96}" dt="2022-01-17T15:43:20.771" v="392" actId="165"/>
          <ac:spMkLst>
            <pc:docMk/>
            <pc:sldMk cId="1350921171" sldId="290"/>
            <ac:spMk id="11" creationId="{0E68E0C0-575E-4A28-A8D3-65E50523096D}"/>
          </ac:spMkLst>
        </pc:spChg>
        <pc:spChg chg="mod topLvl">
          <ac:chgData name="DUCLOS François" userId="c9724aaa-b923-4d2d-b941-62c2e65cd618" providerId="ADAL" clId="{CDE37B5C-B054-468D-ACF7-AF9ECFCF6D96}" dt="2022-01-17T15:43:20.771" v="392" actId="165"/>
          <ac:spMkLst>
            <pc:docMk/>
            <pc:sldMk cId="1350921171" sldId="290"/>
            <ac:spMk id="19" creationId="{CE8FA44A-04BB-42E0-A584-1E0A4E00E9D2}"/>
          </ac:spMkLst>
        </pc:spChg>
        <pc:spChg chg="mod topLvl">
          <ac:chgData name="DUCLOS François" userId="c9724aaa-b923-4d2d-b941-62c2e65cd618" providerId="ADAL" clId="{CDE37B5C-B054-468D-ACF7-AF9ECFCF6D96}" dt="2022-01-17T15:43:20.771" v="392" actId="165"/>
          <ac:spMkLst>
            <pc:docMk/>
            <pc:sldMk cId="1350921171" sldId="290"/>
            <ac:spMk id="20" creationId="{46A78ED5-F5BF-44D7-8846-F1EE72AA49A2}"/>
          </ac:spMkLst>
        </pc:spChg>
        <pc:spChg chg="mod topLvl">
          <ac:chgData name="DUCLOS François" userId="c9724aaa-b923-4d2d-b941-62c2e65cd618" providerId="ADAL" clId="{CDE37B5C-B054-468D-ACF7-AF9ECFCF6D96}" dt="2022-01-17T15:43:20.771" v="392" actId="165"/>
          <ac:spMkLst>
            <pc:docMk/>
            <pc:sldMk cId="1350921171" sldId="290"/>
            <ac:spMk id="27" creationId="{C8CF21B5-6581-47DD-9534-B4311681BAB5}"/>
          </ac:spMkLst>
        </pc:spChg>
        <pc:spChg chg="mod topLvl">
          <ac:chgData name="DUCLOS François" userId="c9724aaa-b923-4d2d-b941-62c2e65cd618" providerId="ADAL" clId="{CDE37B5C-B054-468D-ACF7-AF9ECFCF6D96}" dt="2022-01-17T15:43:20.771" v="392" actId="165"/>
          <ac:spMkLst>
            <pc:docMk/>
            <pc:sldMk cId="1350921171" sldId="290"/>
            <ac:spMk id="29" creationId="{AE6D20C1-5C7D-41AC-A652-26F91383C0F4}"/>
          </ac:spMkLst>
        </pc:spChg>
        <pc:grpChg chg="del">
          <ac:chgData name="DUCLOS François" userId="c9724aaa-b923-4d2d-b941-62c2e65cd618" providerId="ADAL" clId="{CDE37B5C-B054-468D-ACF7-AF9ECFCF6D96}" dt="2022-01-17T15:43:20.771" v="392" actId="165"/>
          <ac:grpSpMkLst>
            <pc:docMk/>
            <pc:sldMk cId="1350921171" sldId="290"/>
            <ac:grpSpMk id="23" creationId="{225E85FB-9874-46F0-A662-D2229AFADD9A}"/>
          </ac:grpSpMkLst>
        </pc:grpChg>
        <pc:picChg chg="mod topLvl">
          <ac:chgData name="DUCLOS François" userId="c9724aaa-b923-4d2d-b941-62c2e65cd618" providerId="ADAL" clId="{CDE37B5C-B054-468D-ACF7-AF9ECFCF6D96}" dt="2022-01-17T15:43:20.771" v="392" actId="165"/>
          <ac:picMkLst>
            <pc:docMk/>
            <pc:sldMk cId="1350921171" sldId="290"/>
            <ac:picMk id="1026" creationId="{F619EDB8-4A1A-4A9C-B0AE-21FF2A84BF84}"/>
          </ac:picMkLst>
        </pc:picChg>
        <pc:picChg chg="mod topLvl">
          <ac:chgData name="DUCLOS François" userId="c9724aaa-b923-4d2d-b941-62c2e65cd618" providerId="ADAL" clId="{CDE37B5C-B054-468D-ACF7-AF9ECFCF6D96}" dt="2022-01-17T15:43:20.771" v="392" actId="165"/>
          <ac:picMkLst>
            <pc:docMk/>
            <pc:sldMk cId="1350921171" sldId="290"/>
            <ac:picMk id="1036" creationId="{361DB2FD-9A8F-48A9-9763-FE5EE5DFB684}"/>
          </ac:picMkLst>
        </pc:picChg>
        <pc:picChg chg="mod topLvl">
          <ac:chgData name="DUCLOS François" userId="c9724aaa-b923-4d2d-b941-62c2e65cd618" providerId="ADAL" clId="{CDE37B5C-B054-468D-ACF7-AF9ECFCF6D96}" dt="2022-01-17T15:43:20.771" v="392" actId="165"/>
          <ac:picMkLst>
            <pc:docMk/>
            <pc:sldMk cId="1350921171" sldId="290"/>
            <ac:picMk id="1038" creationId="{6B5A6DF2-1BDF-4F86-8E53-756E1FC4AA75}"/>
          </ac:picMkLst>
        </pc:picChg>
        <pc:picChg chg="mod topLvl">
          <ac:chgData name="DUCLOS François" userId="c9724aaa-b923-4d2d-b941-62c2e65cd618" providerId="ADAL" clId="{CDE37B5C-B054-468D-ACF7-AF9ECFCF6D96}" dt="2022-01-17T15:43:20.771" v="392" actId="165"/>
          <ac:picMkLst>
            <pc:docMk/>
            <pc:sldMk cId="1350921171" sldId="290"/>
            <ac:picMk id="1042" creationId="{0468C8AA-5556-468B-8C37-C6C153A9B26A}"/>
          </ac:picMkLst>
        </pc:picChg>
        <pc:picChg chg="mod topLvl">
          <ac:chgData name="DUCLOS François" userId="c9724aaa-b923-4d2d-b941-62c2e65cd618" providerId="ADAL" clId="{CDE37B5C-B054-468D-ACF7-AF9ECFCF6D96}" dt="2022-01-17T15:43:20.771" v="392" actId="165"/>
          <ac:picMkLst>
            <pc:docMk/>
            <pc:sldMk cId="1350921171" sldId="290"/>
            <ac:picMk id="1044" creationId="{BA77A5B5-0A2E-45F1-8C41-D154A990152A}"/>
          </ac:picMkLst>
        </pc:picChg>
        <pc:cxnChg chg="mod topLvl">
          <ac:chgData name="DUCLOS François" userId="c9724aaa-b923-4d2d-b941-62c2e65cd618" providerId="ADAL" clId="{CDE37B5C-B054-468D-ACF7-AF9ECFCF6D96}" dt="2022-01-17T15:43:20.771" v="392" actId="165"/>
          <ac:cxnSpMkLst>
            <pc:docMk/>
            <pc:sldMk cId="1350921171" sldId="290"/>
            <ac:cxnSpMk id="17" creationId="{ABBEE129-EA3F-4847-B5A4-3555711F210E}"/>
          </ac:cxnSpMkLst>
        </pc:cxnChg>
      </pc:sldChg>
      <pc:sldChg chg="addSp delSp modSp mod">
        <pc:chgData name="DUCLOS François" userId="c9724aaa-b923-4d2d-b941-62c2e65cd618" providerId="ADAL" clId="{CDE37B5C-B054-468D-ACF7-AF9ECFCF6D96}" dt="2022-01-17T15:32:15.621" v="387" actId="478"/>
        <pc:sldMkLst>
          <pc:docMk/>
          <pc:sldMk cId="3755323057" sldId="293"/>
        </pc:sldMkLst>
        <pc:spChg chg="del">
          <ac:chgData name="DUCLOS François" userId="c9724aaa-b923-4d2d-b941-62c2e65cd618" providerId="ADAL" clId="{CDE37B5C-B054-468D-ACF7-AF9ECFCF6D96}" dt="2022-01-17T15:27:38.979" v="311" actId="478"/>
          <ac:spMkLst>
            <pc:docMk/>
            <pc:sldMk cId="3755323057" sldId="293"/>
            <ac:spMk id="33" creationId="{66EDA335-0D7E-4A88-A25A-15302B62EA7D}"/>
          </ac:spMkLst>
        </pc:spChg>
        <pc:spChg chg="mod">
          <ac:chgData name="DUCLOS François" userId="c9724aaa-b923-4d2d-b941-62c2e65cd618" providerId="ADAL" clId="{CDE37B5C-B054-468D-ACF7-AF9ECFCF6D96}" dt="2022-01-17T15:27:54.953" v="315" actId="571"/>
          <ac:spMkLst>
            <pc:docMk/>
            <pc:sldMk cId="3755323057" sldId="293"/>
            <ac:spMk id="45" creationId="{0762AC8D-BE4E-4ED3-9337-1B0CDF78380A}"/>
          </ac:spMkLst>
        </pc:spChg>
        <pc:spChg chg="add del mod">
          <ac:chgData name="DUCLOS François" userId="c9724aaa-b923-4d2d-b941-62c2e65cd618" providerId="ADAL" clId="{CDE37B5C-B054-468D-ACF7-AF9ECFCF6D96}" dt="2022-01-17T15:32:13.586" v="386" actId="478"/>
          <ac:spMkLst>
            <pc:docMk/>
            <pc:sldMk cId="3755323057" sldId="293"/>
            <ac:spMk id="47" creationId="{C6729B86-F870-49A3-B0D8-D78AFC68B0CF}"/>
          </ac:spMkLst>
        </pc:spChg>
        <pc:grpChg chg="add mod">
          <ac:chgData name="DUCLOS François" userId="c9724aaa-b923-4d2d-b941-62c2e65cd618" providerId="ADAL" clId="{CDE37B5C-B054-468D-ACF7-AF9ECFCF6D96}" dt="2022-01-17T15:27:54.953" v="315" actId="571"/>
          <ac:grpSpMkLst>
            <pc:docMk/>
            <pc:sldMk cId="3755323057" sldId="293"/>
            <ac:grpSpMk id="44" creationId="{53545ADF-0536-46C7-8AA1-69A98476EB83}"/>
          </ac:grpSpMkLst>
        </pc:grpChg>
        <pc:picChg chg="mod">
          <ac:chgData name="DUCLOS François" userId="c9724aaa-b923-4d2d-b941-62c2e65cd618" providerId="ADAL" clId="{CDE37B5C-B054-468D-ACF7-AF9ECFCF6D96}" dt="2022-01-17T15:27:54.953" v="315" actId="571"/>
          <ac:picMkLst>
            <pc:docMk/>
            <pc:sldMk cId="3755323057" sldId="293"/>
            <ac:picMk id="46" creationId="{08FDAF74-8CD3-4499-8310-4C46C5E2ED1D}"/>
          </ac:picMkLst>
        </pc:picChg>
        <pc:picChg chg="del">
          <ac:chgData name="DUCLOS François" userId="c9724aaa-b923-4d2d-b941-62c2e65cd618" providerId="ADAL" clId="{CDE37B5C-B054-468D-ACF7-AF9ECFCF6D96}" dt="2022-01-17T15:27:39.789" v="312" actId="478"/>
          <ac:picMkLst>
            <pc:docMk/>
            <pc:sldMk cId="3755323057" sldId="293"/>
            <ac:picMk id="1048" creationId="{99E4638F-0157-4B0F-B3C3-DD9115F21E19}"/>
          </ac:picMkLst>
        </pc:picChg>
        <pc:cxnChg chg="add del mod">
          <ac:chgData name="DUCLOS François" userId="c9724aaa-b923-4d2d-b941-62c2e65cd618" providerId="ADAL" clId="{CDE37B5C-B054-468D-ACF7-AF9ECFCF6D96}" dt="2022-01-17T15:32:15.621" v="387" actId="478"/>
          <ac:cxnSpMkLst>
            <pc:docMk/>
            <pc:sldMk cId="3755323057" sldId="293"/>
            <ac:cxnSpMk id="57" creationId="{A641C693-329F-4BC1-AE45-B617D73DB673}"/>
          </ac:cxnSpMkLst>
        </pc:cxnChg>
      </pc:sldChg>
      <pc:sldChg chg="ord">
        <pc:chgData name="DUCLOS François" userId="c9724aaa-b923-4d2d-b941-62c2e65cd618" providerId="ADAL" clId="{CDE37B5C-B054-468D-ACF7-AF9ECFCF6D96}" dt="2022-01-20T06:31:24.017" v="3192"/>
        <pc:sldMkLst>
          <pc:docMk/>
          <pc:sldMk cId="1157908501" sldId="299"/>
        </pc:sldMkLst>
      </pc:sldChg>
      <pc:sldChg chg="addSp delSp modSp mod">
        <pc:chgData name="DUCLOS François" userId="c9724aaa-b923-4d2d-b941-62c2e65cd618" providerId="ADAL" clId="{CDE37B5C-B054-468D-ACF7-AF9ECFCF6D96}" dt="2022-01-19T08:38:37.124" v="2769" actId="113"/>
        <pc:sldMkLst>
          <pc:docMk/>
          <pc:sldMk cId="3383330927" sldId="300"/>
        </pc:sldMkLst>
        <pc:spChg chg="del mod">
          <ac:chgData name="DUCLOS François" userId="c9724aaa-b923-4d2d-b941-62c2e65cd618" providerId="ADAL" clId="{CDE37B5C-B054-468D-ACF7-AF9ECFCF6D96}" dt="2022-01-17T16:11:20.332" v="558" actId="478"/>
          <ac:spMkLst>
            <pc:docMk/>
            <pc:sldMk cId="3383330927" sldId="300"/>
            <ac:spMk id="2" creationId="{74480CE0-492E-4065-BD90-3E81208274E6}"/>
          </ac:spMkLst>
        </pc:spChg>
        <pc:spChg chg="add mod">
          <ac:chgData name="DUCLOS François" userId="c9724aaa-b923-4d2d-b941-62c2e65cd618" providerId="ADAL" clId="{CDE37B5C-B054-468D-ACF7-AF9ECFCF6D96}" dt="2022-01-17T16:11:23.301" v="559" actId="1076"/>
          <ac:spMkLst>
            <pc:docMk/>
            <pc:sldMk cId="3383330927" sldId="300"/>
            <ac:spMk id="15" creationId="{38BFBD44-60F7-4901-9632-D81AAA145361}"/>
          </ac:spMkLst>
        </pc:spChg>
        <pc:spChg chg="del">
          <ac:chgData name="DUCLOS François" userId="c9724aaa-b923-4d2d-b941-62c2e65cd618" providerId="ADAL" clId="{CDE37B5C-B054-468D-ACF7-AF9ECFCF6D96}" dt="2022-01-17T16:11:32.749" v="561" actId="478"/>
          <ac:spMkLst>
            <pc:docMk/>
            <pc:sldMk cId="3383330927" sldId="300"/>
            <ac:spMk id="16" creationId="{A30FDC86-845C-420D-A156-EBCE19CD3548}"/>
          </ac:spMkLst>
        </pc:spChg>
        <pc:spChg chg="mod">
          <ac:chgData name="DUCLOS François" userId="c9724aaa-b923-4d2d-b941-62c2e65cd618" providerId="ADAL" clId="{CDE37B5C-B054-468D-ACF7-AF9ECFCF6D96}" dt="2022-01-19T08:38:37.124" v="2769" actId="113"/>
          <ac:spMkLst>
            <pc:docMk/>
            <pc:sldMk cId="3383330927" sldId="300"/>
            <ac:spMk id="21" creationId="{E11A8FFC-60D9-4788-A2CC-5C217B3E246B}"/>
          </ac:spMkLst>
        </pc:spChg>
        <pc:grpChg chg="del">
          <ac:chgData name="DUCLOS François" userId="c9724aaa-b923-4d2d-b941-62c2e65cd618" providerId="ADAL" clId="{CDE37B5C-B054-468D-ACF7-AF9ECFCF6D96}" dt="2022-01-17T16:11:29.411" v="560" actId="478"/>
          <ac:grpSpMkLst>
            <pc:docMk/>
            <pc:sldMk cId="3383330927" sldId="300"/>
            <ac:grpSpMk id="14" creationId="{E7D86CBC-7E2C-4633-BB68-741AAD2C7144}"/>
          </ac:grpSpMkLst>
        </pc:grpChg>
        <pc:grpChg chg="mod">
          <ac:chgData name="DUCLOS François" userId="c9724aaa-b923-4d2d-b941-62c2e65cd618" providerId="ADAL" clId="{CDE37B5C-B054-468D-ACF7-AF9ECFCF6D96}" dt="2022-01-19T07:59:30.729" v="870" actId="14100"/>
          <ac:grpSpMkLst>
            <pc:docMk/>
            <pc:sldMk cId="3383330927" sldId="300"/>
            <ac:grpSpMk id="20" creationId="{674524E8-087D-4571-A62F-445071AE0F02}"/>
          </ac:grpSpMkLst>
        </pc:grpChg>
        <pc:cxnChg chg="add mod">
          <ac:chgData name="DUCLOS François" userId="c9724aaa-b923-4d2d-b941-62c2e65cd618" providerId="ADAL" clId="{CDE37B5C-B054-468D-ACF7-AF9ECFCF6D96}" dt="2022-01-19T08:11:47.258" v="1022" actId="14100"/>
          <ac:cxnSpMkLst>
            <pc:docMk/>
            <pc:sldMk cId="3383330927" sldId="300"/>
            <ac:cxnSpMk id="17" creationId="{6390483C-2667-48BA-8A48-2568A008690C}"/>
          </ac:cxnSpMkLst>
        </pc:cxnChg>
      </pc:sldChg>
      <pc:sldChg chg="addSp delSp modSp mod">
        <pc:chgData name="DUCLOS François" userId="c9724aaa-b923-4d2d-b941-62c2e65cd618" providerId="ADAL" clId="{CDE37B5C-B054-468D-ACF7-AF9ECFCF6D96}" dt="2022-01-19T09:34:03.190" v="3114" actId="108"/>
        <pc:sldMkLst>
          <pc:docMk/>
          <pc:sldMk cId="1758801443" sldId="304"/>
        </pc:sldMkLst>
        <pc:spChg chg="del mod">
          <ac:chgData name="DUCLOS François" userId="c9724aaa-b923-4d2d-b941-62c2e65cd618" providerId="ADAL" clId="{CDE37B5C-B054-468D-ACF7-AF9ECFCF6D96}" dt="2022-01-19T08:47:22.514" v="2832" actId="478"/>
          <ac:spMkLst>
            <pc:docMk/>
            <pc:sldMk cId="1758801443" sldId="304"/>
            <ac:spMk id="5" creationId="{B92C6BD7-B2C7-4EF2-BE9F-B180DC292DA3}"/>
          </ac:spMkLst>
        </pc:spChg>
        <pc:spChg chg="add del mod">
          <ac:chgData name="DUCLOS François" userId="c9724aaa-b923-4d2d-b941-62c2e65cd618" providerId="ADAL" clId="{CDE37B5C-B054-468D-ACF7-AF9ECFCF6D96}" dt="2022-01-19T09:33:53.842" v="3111" actId="478"/>
          <ac:spMkLst>
            <pc:docMk/>
            <pc:sldMk cId="1758801443" sldId="304"/>
            <ac:spMk id="6" creationId="{E009C70C-34D3-4F65-9A95-1AA4D6958DB3}"/>
          </ac:spMkLst>
        </pc:spChg>
        <pc:spChg chg="add mod">
          <ac:chgData name="DUCLOS François" userId="c9724aaa-b923-4d2d-b941-62c2e65cd618" providerId="ADAL" clId="{CDE37B5C-B054-468D-ACF7-AF9ECFCF6D96}" dt="2022-01-19T09:34:03.190" v="3114" actId="108"/>
          <ac:spMkLst>
            <pc:docMk/>
            <pc:sldMk cId="1758801443" sldId="304"/>
            <ac:spMk id="7" creationId="{5755B1B7-3DAD-4F0F-AF14-AC4D1FB18418}"/>
          </ac:spMkLst>
        </pc:spChg>
      </pc:sldChg>
      <pc:sldChg chg="addSp delSp modSp mod">
        <pc:chgData name="DUCLOS François" userId="c9724aaa-b923-4d2d-b941-62c2e65cd618" providerId="ADAL" clId="{CDE37B5C-B054-468D-ACF7-AF9ECFCF6D96}" dt="2022-01-20T07:32:29.636" v="3476" actId="14100"/>
        <pc:sldMkLst>
          <pc:docMk/>
          <pc:sldMk cId="1400528446" sldId="305"/>
        </pc:sldMkLst>
        <pc:picChg chg="add del mod">
          <ac:chgData name="DUCLOS François" userId="c9724aaa-b923-4d2d-b941-62c2e65cd618" providerId="ADAL" clId="{CDE37B5C-B054-468D-ACF7-AF9ECFCF6D96}" dt="2022-01-20T07:30:02.022" v="3447" actId="478"/>
          <ac:picMkLst>
            <pc:docMk/>
            <pc:sldMk cId="1400528446" sldId="305"/>
            <ac:picMk id="15" creationId="{8AB30FA5-CE64-4BD5-B922-A30AFE7DF082}"/>
          </ac:picMkLst>
        </pc:picChg>
        <pc:picChg chg="add mod modCrop">
          <ac:chgData name="DUCLOS François" userId="c9724aaa-b923-4d2d-b941-62c2e65cd618" providerId="ADAL" clId="{CDE37B5C-B054-468D-ACF7-AF9ECFCF6D96}" dt="2022-01-20T07:32:29.636" v="3476" actId="14100"/>
          <ac:picMkLst>
            <pc:docMk/>
            <pc:sldMk cId="1400528446" sldId="305"/>
            <ac:picMk id="17" creationId="{DF80BE1A-43DF-4305-94E7-5C2B95CD014A}"/>
          </ac:picMkLst>
        </pc:picChg>
        <pc:picChg chg="add mod modCrop">
          <ac:chgData name="DUCLOS François" userId="c9724aaa-b923-4d2d-b941-62c2e65cd618" providerId="ADAL" clId="{CDE37B5C-B054-468D-ACF7-AF9ECFCF6D96}" dt="2022-01-20T07:30:37.036" v="3462" actId="1076"/>
          <ac:picMkLst>
            <pc:docMk/>
            <pc:sldMk cId="1400528446" sldId="305"/>
            <ac:picMk id="19" creationId="{BB8FA0BF-1748-475A-9CAE-AE536F18EECD}"/>
          </ac:picMkLst>
        </pc:picChg>
        <pc:picChg chg="add mod modCrop">
          <ac:chgData name="DUCLOS François" userId="c9724aaa-b923-4d2d-b941-62c2e65cd618" providerId="ADAL" clId="{CDE37B5C-B054-468D-ACF7-AF9ECFCF6D96}" dt="2022-01-20T07:30:34.682" v="3459" actId="1076"/>
          <ac:picMkLst>
            <pc:docMk/>
            <pc:sldMk cId="1400528446" sldId="305"/>
            <ac:picMk id="21" creationId="{8AAA80F8-35A2-4663-B4F4-A1B2DCA20B17}"/>
          </ac:picMkLst>
        </pc:picChg>
        <pc:picChg chg="add mod modCrop">
          <ac:chgData name="DUCLOS François" userId="c9724aaa-b923-4d2d-b941-62c2e65cd618" providerId="ADAL" clId="{CDE37B5C-B054-468D-ACF7-AF9ECFCF6D96}" dt="2022-01-20T07:32:27.438" v="3475" actId="1076"/>
          <ac:picMkLst>
            <pc:docMk/>
            <pc:sldMk cId="1400528446" sldId="305"/>
            <ac:picMk id="23" creationId="{BD68067A-213A-409C-9EEF-B5AF3BA412BD}"/>
          </ac:picMkLst>
        </pc:picChg>
      </pc:sldChg>
      <pc:sldChg chg="addSp delSp modSp mod modNotesTx">
        <pc:chgData name="DUCLOS François" userId="c9724aaa-b923-4d2d-b941-62c2e65cd618" providerId="ADAL" clId="{CDE37B5C-B054-468D-ACF7-AF9ECFCF6D96}" dt="2022-01-19T09:28:52.442" v="3042" actId="113"/>
        <pc:sldMkLst>
          <pc:docMk/>
          <pc:sldMk cId="38575154" sldId="306"/>
        </pc:sldMkLst>
        <pc:spChg chg="add mod">
          <ac:chgData name="DUCLOS François" userId="c9724aaa-b923-4d2d-b941-62c2e65cd618" providerId="ADAL" clId="{CDE37B5C-B054-468D-ACF7-AF9ECFCF6D96}" dt="2022-01-19T09:27:07.344" v="3012" actId="1076"/>
          <ac:spMkLst>
            <pc:docMk/>
            <pc:sldMk cId="38575154" sldId="306"/>
            <ac:spMk id="2" creationId="{7537150D-363D-4482-B6F7-CBD81EA4077D}"/>
          </ac:spMkLst>
        </pc:spChg>
        <pc:spChg chg="add mod">
          <ac:chgData name="DUCLOS François" userId="c9724aaa-b923-4d2d-b941-62c2e65cd618" providerId="ADAL" clId="{CDE37B5C-B054-468D-ACF7-AF9ECFCF6D96}" dt="2022-01-19T09:28:13.211" v="3038" actId="108"/>
          <ac:spMkLst>
            <pc:docMk/>
            <pc:sldMk cId="38575154" sldId="306"/>
            <ac:spMk id="6" creationId="{B1615043-1370-4C1A-A92F-21B11B5A263C}"/>
          </ac:spMkLst>
        </pc:spChg>
        <pc:spChg chg="add mod">
          <ac:chgData name="DUCLOS François" userId="c9724aaa-b923-4d2d-b941-62c2e65cd618" providerId="ADAL" clId="{CDE37B5C-B054-468D-ACF7-AF9ECFCF6D96}" dt="2022-01-19T09:27:49.616" v="3029" actId="20577"/>
          <ac:spMkLst>
            <pc:docMk/>
            <pc:sldMk cId="38575154" sldId="306"/>
            <ac:spMk id="7" creationId="{36E5704A-84A2-499F-98F2-E9E3ECC929F2}"/>
          </ac:spMkLst>
        </pc:spChg>
        <pc:spChg chg="mod">
          <ac:chgData name="DUCLOS François" userId="c9724aaa-b923-4d2d-b941-62c2e65cd618" providerId="ADAL" clId="{CDE37B5C-B054-468D-ACF7-AF9ECFCF6D96}" dt="2022-01-19T09:28:52.442" v="3042" actId="113"/>
          <ac:spMkLst>
            <pc:docMk/>
            <pc:sldMk cId="38575154" sldId="306"/>
            <ac:spMk id="8" creationId="{36B9467F-625B-4B13-9FF0-9F1D44E01BFF}"/>
          </ac:spMkLst>
        </pc:spChg>
        <pc:spChg chg="add del mod">
          <ac:chgData name="DUCLOS François" userId="c9724aaa-b923-4d2d-b941-62c2e65cd618" providerId="ADAL" clId="{CDE37B5C-B054-468D-ACF7-AF9ECFCF6D96}" dt="2022-01-19T09:23:03.354" v="2981" actId="478"/>
          <ac:spMkLst>
            <pc:docMk/>
            <pc:sldMk cId="38575154" sldId="306"/>
            <ac:spMk id="9" creationId="{15109660-7CF5-4EB6-826F-206F9412331A}"/>
          </ac:spMkLst>
        </pc:spChg>
        <pc:spChg chg="add del mod">
          <ac:chgData name="DUCLOS François" userId="c9724aaa-b923-4d2d-b941-62c2e65cd618" providerId="ADAL" clId="{CDE37B5C-B054-468D-ACF7-AF9ECFCF6D96}" dt="2022-01-19T09:23:03.354" v="2981" actId="478"/>
          <ac:spMkLst>
            <pc:docMk/>
            <pc:sldMk cId="38575154" sldId="306"/>
            <ac:spMk id="10" creationId="{8BAAE65B-FBFC-4B9E-A3BF-4DA1AFCF19F8}"/>
          </ac:spMkLst>
        </pc:spChg>
        <pc:spChg chg="add mod">
          <ac:chgData name="DUCLOS François" userId="c9724aaa-b923-4d2d-b941-62c2e65cd618" providerId="ADAL" clId="{CDE37B5C-B054-468D-ACF7-AF9ECFCF6D96}" dt="2022-01-19T09:27:07.344" v="3012" actId="1076"/>
          <ac:spMkLst>
            <pc:docMk/>
            <pc:sldMk cId="38575154" sldId="306"/>
            <ac:spMk id="11" creationId="{BEDD166F-E40F-49DE-A87D-F33E68A2AA5D}"/>
          </ac:spMkLst>
        </pc:spChg>
        <pc:spChg chg="add del mod">
          <ac:chgData name="DUCLOS François" userId="c9724aaa-b923-4d2d-b941-62c2e65cd618" providerId="ADAL" clId="{CDE37B5C-B054-468D-ACF7-AF9ECFCF6D96}" dt="2022-01-19T09:27:45.755" v="3025" actId="20577"/>
          <ac:spMkLst>
            <pc:docMk/>
            <pc:sldMk cId="38575154" sldId="306"/>
            <ac:spMk id="12" creationId="{56B2B378-FBC2-4E0D-9C5D-81D4F274E547}"/>
          </ac:spMkLst>
        </pc:spChg>
      </pc:sldChg>
      <pc:sldChg chg="addSp delSp modSp mod">
        <pc:chgData name="DUCLOS François" userId="c9724aaa-b923-4d2d-b941-62c2e65cd618" providerId="ADAL" clId="{CDE37B5C-B054-468D-ACF7-AF9ECFCF6D96}" dt="2022-01-17T15:54:56.902" v="398" actId="1076"/>
        <pc:sldMkLst>
          <pc:docMk/>
          <pc:sldMk cId="4097754673" sldId="307"/>
        </pc:sldMkLst>
        <pc:picChg chg="add mod">
          <ac:chgData name="DUCLOS François" userId="c9724aaa-b923-4d2d-b941-62c2e65cd618" providerId="ADAL" clId="{CDE37B5C-B054-468D-ACF7-AF9ECFCF6D96}" dt="2022-01-17T15:54:56.902" v="398" actId="1076"/>
          <ac:picMkLst>
            <pc:docMk/>
            <pc:sldMk cId="4097754673" sldId="307"/>
            <ac:picMk id="6" creationId="{DF17E556-684F-40D3-AC79-678E9EA74936}"/>
          </ac:picMkLst>
        </pc:picChg>
        <pc:picChg chg="del">
          <ac:chgData name="DUCLOS François" userId="c9724aaa-b923-4d2d-b941-62c2e65cd618" providerId="ADAL" clId="{CDE37B5C-B054-468D-ACF7-AF9ECFCF6D96}" dt="2022-01-17T14:49:42.578" v="113" actId="478"/>
          <ac:picMkLst>
            <pc:docMk/>
            <pc:sldMk cId="4097754673" sldId="307"/>
            <ac:picMk id="8" creationId="{DD2D09AD-C734-4954-8F2E-EAE40BBEDD8E}"/>
          </ac:picMkLst>
        </pc:picChg>
      </pc:sldChg>
      <pc:sldChg chg="addSp delSp modSp mod">
        <pc:chgData name="DUCLOS François" userId="c9724aaa-b923-4d2d-b941-62c2e65cd618" providerId="ADAL" clId="{CDE37B5C-B054-468D-ACF7-AF9ECFCF6D96}" dt="2022-01-19T09:34:48.858" v="3126" actId="108"/>
        <pc:sldMkLst>
          <pc:docMk/>
          <pc:sldMk cId="3309692348" sldId="308"/>
        </pc:sldMkLst>
        <pc:spChg chg="del mod">
          <ac:chgData name="DUCLOS François" userId="c9724aaa-b923-4d2d-b941-62c2e65cd618" providerId="ADAL" clId="{CDE37B5C-B054-468D-ACF7-AF9ECFCF6D96}" dt="2022-01-19T08:48:20.888" v="2844" actId="478"/>
          <ac:spMkLst>
            <pc:docMk/>
            <pc:sldMk cId="3309692348" sldId="308"/>
            <ac:spMk id="5" creationId="{B92C6BD7-B2C7-4EF2-BE9F-B180DC292DA3}"/>
          </ac:spMkLst>
        </pc:spChg>
        <pc:spChg chg="add del mod">
          <ac:chgData name="DUCLOS François" userId="c9724aaa-b923-4d2d-b941-62c2e65cd618" providerId="ADAL" clId="{CDE37B5C-B054-468D-ACF7-AF9ECFCF6D96}" dt="2022-01-19T09:34:40.471" v="3123" actId="478"/>
          <ac:spMkLst>
            <pc:docMk/>
            <pc:sldMk cId="3309692348" sldId="308"/>
            <ac:spMk id="6" creationId="{7A8A94F2-2AFD-42A1-BA8B-ACF29E904FEF}"/>
          </ac:spMkLst>
        </pc:spChg>
        <pc:spChg chg="add mod">
          <ac:chgData name="DUCLOS François" userId="c9724aaa-b923-4d2d-b941-62c2e65cd618" providerId="ADAL" clId="{CDE37B5C-B054-468D-ACF7-AF9ECFCF6D96}" dt="2022-01-19T09:34:48.858" v="3126" actId="108"/>
          <ac:spMkLst>
            <pc:docMk/>
            <pc:sldMk cId="3309692348" sldId="308"/>
            <ac:spMk id="7" creationId="{A3850025-1F87-4A57-BC21-D8BF57D41F04}"/>
          </ac:spMkLst>
        </pc:spChg>
      </pc:sldChg>
      <pc:sldChg chg="addSp delSp modSp mod">
        <pc:chgData name="DUCLOS François" userId="c9724aaa-b923-4d2d-b941-62c2e65cd618" providerId="ADAL" clId="{CDE37B5C-B054-468D-ACF7-AF9ECFCF6D96}" dt="2022-01-19T09:34:34.182" v="3122" actId="108"/>
        <pc:sldMkLst>
          <pc:docMk/>
          <pc:sldMk cId="1551798039" sldId="309"/>
        </pc:sldMkLst>
        <pc:spChg chg="del mod">
          <ac:chgData name="DUCLOS François" userId="c9724aaa-b923-4d2d-b941-62c2e65cd618" providerId="ADAL" clId="{CDE37B5C-B054-468D-ACF7-AF9ECFCF6D96}" dt="2022-01-19T08:48:04.800" v="2840" actId="478"/>
          <ac:spMkLst>
            <pc:docMk/>
            <pc:sldMk cId="1551798039" sldId="309"/>
            <ac:spMk id="5" creationId="{B92C6BD7-B2C7-4EF2-BE9F-B180DC292DA3}"/>
          </ac:spMkLst>
        </pc:spChg>
        <pc:spChg chg="add del mod">
          <ac:chgData name="DUCLOS François" userId="c9724aaa-b923-4d2d-b941-62c2e65cd618" providerId="ADAL" clId="{CDE37B5C-B054-468D-ACF7-AF9ECFCF6D96}" dt="2022-01-19T09:34:23.396" v="3119" actId="478"/>
          <ac:spMkLst>
            <pc:docMk/>
            <pc:sldMk cId="1551798039" sldId="309"/>
            <ac:spMk id="6" creationId="{1FF1FF73-0EF2-491C-A157-7389813CED82}"/>
          </ac:spMkLst>
        </pc:spChg>
        <pc:spChg chg="add mod">
          <ac:chgData name="DUCLOS François" userId="c9724aaa-b923-4d2d-b941-62c2e65cd618" providerId="ADAL" clId="{CDE37B5C-B054-468D-ACF7-AF9ECFCF6D96}" dt="2022-01-19T09:34:34.182" v="3122" actId="108"/>
          <ac:spMkLst>
            <pc:docMk/>
            <pc:sldMk cId="1551798039" sldId="309"/>
            <ac:spMk id="7" creationId="{DA1B6607-B52C-42EC-8C14-E88DF4B05C60}"/>
          </ac:spMkLst>
        </pc:spChg>
      </pc:sldChg>
      <pc:sldChg chg="addSp delSp modSp mod">
        <pc:chgData name="DUCLOS François" userId="c9724aaa-b923-4d2d-b941-62c2e65cd618" providerId="ADAL" clId="{CDE37B5C-B054-468D-ACF7-AF9ECFCF6D96}" dt="2022-01-19T09:34:17.580" v="3118" actId="108"/>
        <pc:sldMkLst>
          <pc:docMk/>
          <pc:sldMk cId="1769725074" sldId="310"/>
        </pc:sldMkLst>
        <pc:spChg chg="del">
          <ac:chgData name="DUCLOS François" userId="c9724aaa-b923-4d2d-b941-62c2e65cd618" providerId="ADAL" clId="{CDE37B5C-B054-468D-ACF7-AF9ECFCF6D96}" dt="2022-01-19T08:47:44.607" v="2836" actId="478"/>
          <ac:spMkLst>
            <pc:docMk/>
            <pc:sldMk cId="1769725074" sldId="310"/>
            <ac:spMk id="5" creationId="{B92C6BD7-B2C7-4EF2-BE9F-B180DC292DA3}"/>
          </ac:spMkLst>
        </pc:spChg>
        <pc:spChg chg="add del mod">
          <ac:chgData name="DUCLOS François" userId="c9724aaa-b923-4d2d-b941-62c2e65cd618" providerId="ADAL" clId="{CDE37B5C-B054-468D-ACF7-AF9ECFCF6D96}" dt="2022-01-19T09:34:07.637" v="3115" actId="478"/>
          <ac:spMkLst>
            <pc:docMk/>
            <pc:sldMk cId="1769725074" sldId="310"/>
            <ac:spMk id="6" creationId="{71099338-955F-4180-840C-FEB4B7A0AFAB}"/>
          </ac:spMkLst>
        </pc:spChg>
        <pc:spChg chg="add mod">
          <ac:chgData name="DUCLOS François" userId="c9724aaa-b923-4d2d-b941-62c2e65cd618" providerId="ADAL" clId="{CDE37B5C-B054-468D-ACF7-AF9ECFCF6D96}" dt="2022-01-19T09:34:17.580" v="3118" actId="108"/>
          <ac:spMkLst>
            <pc:docMk/>
            <pc:sldMk cId="1769725074" sldId="310"/>
            <ac:spMk id="7" creationId="{E4D3677A-439C-4999-B7DC-CA34DBEC671C}"/>
          </ac:spMkLst>
        </pc:spChg>
      </pc:sldChg>
      <pc:sldChg chg="addSp delSp modSp mod">
        <pc:chgData name="DUCLOS François" userId="c9724aaa-b923-4d2d-b941-62c2e65cd618" providerId="ADAL" clId="{CDE37B5C-B054-468D-ACF7-AF9ECFCF6D96}" dt="2022-01-19T09:33:48.104" v="3110" actId="108"/>
        <pc:sldMkLst>
          <pc:docMk/>
          <pc:sldMk cId="1236142455" sldId="311"/>
        </pc:sldMkLst>
        <pc:spChg chg="del">
          <ac:chgData name="DUCLOS François" userId="c9724aaa-b923-4d2d-b941-62c2e65cd618" providerId="ADAL" clId="{CDE37B5C-B054-468D-ACF7-AF9ECFCF6D96}" dt="2022-01-19T08:46:59.108" v="2828" actId="478"/>
          <ac:spMkLst>
            <pc:docMk/>
            <pc:sldMk cId="1236142455" sldId="311"/>
            <ac:spMk id="5" creationId="{B92C6BD7-B2C7-4EF2-BE9F-B180DC292DA3}"/>
          </ac:spMkLst>
        </pc:spChg>
        <pc:spChg chg="add del mod">
          <ac:chgData name="DUCLOS François" userId="c9724aaa-b923-4d2d-b941-62c2e65cd618" providerId="ADAL" clId="{CDE37B5C-B054-468D-ACF7-AF9ECFCF6D96}" dt="2022-01-19T09:33:38.557" v="3107" actId="478"/>
          <ac:spMkLst>
            <pc:docMk/>
            <pc:sldMk cId="1236142455" sldId="311"/>
            <ac:spMk id="6" creationId="{6FAAD996-BAC0-4C8C-B34A-4A48DB47711D}"/>
          </ac:spMkLst>
        </pc:spChg>
        <pc:spChg chg="add mod">
          <ac:chgData name="DUCLOS François" userId="c9724aaa-b923-4d2d-b941-62c2e65cd618" providerId="ADAL" clId="{CDE37B5C-B054-468D-ACF7-AF9ECFCF6D96}" dt="2022-01-19T09:33:48.104" v="3110" actId="108"/>
          <ac:spMkLst>
            <pc:docMk/>
            <pc:sldMk cId="1236142455" sldId="311"/>
            <ac:spMk id="7" creationId="{BBC9EB18-4E09-4F4A-886E-EB1BF564E0EA}"/>
          </ac:spMkLst>
        </pc:spChg>
      </pc:sldChg>
      <pc:sldChg chg="addSp delSp modSp mod">
        <pc:chgData name="DUCLOS François" userId="c9724aaa-b923-4d2d-b941-62c2e65cd618" providerId="ADAL" clId="{CDE37B5C-B054-468D-ACF7-AF9ECFCF6D96}" dt="2022-01-19T09:32:13.027" v="3106" actId="108"/>
        <pc:sldMkLst>
          <pc:docMk/>
          <pc:sldMk cId="1520283211" sldId="312"/>
        </pc:sldMkLst>
        <pc:spChg chg="del">
          <ac:chgData name="DUCLOS François" userId="c9724aaa-b923-4d2d-b941-62c2e65cd618" providerId="ADAL" clId="{CDE37B5C-B054-468D-ACF7-AF9ECFCF6D96}" dt="2022-01-19T08:45:58.847" v="2819" actId="478"/>
          <ac:spMkLst>
            <pc:docMk/>
            <pc:sldMk cId="1520283211" sldId="312"/>
            <ac:spMk id="5" creationId="{B92C6BD7-B2C7-4EF2-BE9F-B180DC292DA3}"/>
          </ac:spMkLst>
        </pc:spChg>
        <pc:spChg chg="add del mod">
          <ac:chgData name="DUCLOS François" userId="c9724aaa-b923-4d2d-b941-62c2e65cd618" providerId="ADAL" clId="{CDE37B5C-B054-468D-ACF7-AF9ECFCF6D96}" dt="2022-01-19T09:31:59.371" v="3103" actId="478"/>
          <ac:spMkLst>
            <pc:docMk/>
            <pc:sldMk cId="1520283211" sldId="312"/>
            <ac:spMk id="6" creationId="{26CE2186-FB7D-42A5-86B9-9CE62BD57744}"/>
          </ac:spMkLst>
        </pc:spChg>
        <pc:spChg chg="add mod">
          <ac:chgData name="DUCLOS François" userId="c9724aaa-b923-4d2d-b941-62c2e65cd618" providerId="ADAL" clId="{CDE37B5C-B054-468D-ACF7-AF9ECFCF6D96}" dt="2022-01-19T09:32:13.027" v="3106" actId="108"/>
          <ac:spMkLst>
            <pc:docMk/>
            <pc:sldMk cId="1520283211" sldId="312"/>
            <ac:spMk id="7" creationId="{C2BF84B8-F3FB-4E38-894C-8041CA61CFDA}"/>
          </ac:spMkLst>
        </pc:spChg>
      </pc:sldChg>
      <pc:sldChg chg="addSp delSp modSp mod">
        <pc:chgData name="DUCLOS François" userId="c9724aaa-b923-4d2d-b941-62c2e65cd618" providerId="ADAL" clId="{CDE37B5C-B054-468D-ACF7-AF9ECFCF6D96}" dt="2022-01-19T09:31:30.157" v="3098" actId="108"/>
        <pc:sldMkLst>
          <pc:docMk/>
          <pc:sldMk cId="2310518626" sldId="313"/>
        </pc:sldMkLst>
        <pc:spChg chg="del">
          <ac:chgData name="DUCLOS François" userId="c9724aaa-b923-4d2d-b941-62c2e65cd618" providerId="ADAL" clId="{CDE37B5C-B054-468D-ACF7-AF9ECFCF6D96}" dt="2022-01-19T08:45:36.791" v="2815" actId="478"/>
          <ac:spMkLst>
            <pc:docMk/>
            <pc:sldMk cId="2310518626" sldId="313"/>
            <ac:spMk id="5" creationId="{B92C6BD7-B2C7-4EF2-BE9F-B180DC292DA3}"/>
          </ac:spMkLst>
        </pc:spChg>
        <pc:spChg chg="add del mod">
          <ac:chgData name="DUCLOS François" userId="c9724aaa-b923-4d2d-b941-62c2e65cd618" providerId="ADAL" clId="{CDE37B5C-B054-468D-ACF7-AF9ECFCF6D96}" dt="2022-01-19T09:31:10.527" v="3095" actId="478"/>
          <ac:spMkLst>
            <pc:docMk/>
            <pc:sldMk cId="2310518626" sldId="313"/>
            <ac:spMk id="6" creationId="{2B55D8FC-D9E6-4065-93E7-EAA5935B9ADB}"/>
          </ac:spMkLst>
        </pc:spChg>
        <pc:spChg chg="add mod">
          <ac:chgData name="DUCLOS François" userId="c9724aaa-b923-4d2d-b941-62c2e65cd618" providerId="ADAL" clId="{CDE37B5C-B054-468D-ACF7-AF9ECFCF6D96}" dt="2022-01-19T09:31:30.157" v="3098" actId="108"/>
          <ac:spMkLst>
            <pc:docMk/>
            <pc:sldMk cId="2310518626" sldId="313"/>
            <ac:spMk id="7" creationId="{F988248B-CF78-4044-A2BC-D8F5EF465BBB}"/>
          </ac:spMkLst>
        </pc:spChg>
      </pc:sldChg>
      <pc:sldChg chg="addSp delSp modSp mod">
        <pc:chgData name="DUCLOS François" userId="c9724aaa-b923-4d2d-b941-62c2e65cd618" providerId="ADAL" clId="{CDE37B5C-B054-468D-ACF7-AF9ECFCF6D96}" dt="2022-01-19T09:31:03.077" v="3093" actId="108"/>
        <pc:sldMkLst>
          <pc:docMk/>
          <pc:sldMk cId="4084683047" sldId="314"/>
        </pc:sldMkLst>
        <pc:spChg chg="del">
          <ac:chgData name="DUCLOS François" userId="c9724aaa-b923-4d2d-b941-62c2e65cd618" providerId="ADAL" clId="{CDE37B5C-B054-468D-ACF7-AF9ECFCF6D96}" dt="2022-01-19T08:45:03.812" v="2811" actId="478"/>
          <ac:spMkLst>
            <pc:docMk/>
            <pc:sldMk cId="4084683047" sldId="314"/>
            <ac:spMk id="5" creationId="{B92C6BD7-B2C7-4EF2-BE9F-B180DC292DA3}"/>
          </ac:spMkLst>
        </pc:spChg>
        <pc:spChg chg="add del mod">
          <ac:chgData name="DUCLOS François" userId="c9724aaa-b923-4d2d-b941-62c2e65cd618" providerId="ADAL" clId="{CDE37B5C-B054-468D-ACF7-AF9ECFCF6D96}" dt="2022-01-19T09:30:52.140" v="3090" actId="478"/>
          <ac:spMkLst>
            <pc:docMk/>
            <pc:sldMk cId="4084683047" sldId="314"/>
            <ac:spMk id="6" creationId="{DC56FD55-36A7-4072-ABBC-FCD2A536A65D}"/>
          </ac:spMkLst>
        </pc:spChg>
        <pc:spChg chg="add del mod">
          <ac:chgData name="DUCLOS François" userId="c9724aaa-b923-4d2d-b941-62c2e65cd618" providerId="ADAL" clId="{CDE37B5C-B054-468D-ACF7-AF9ECFCF6D96}" dt="2022-01-19T09:30:50.952" v="3089"/>
          <ac:spMkLst>
            <pc:docMk/>
            <pc:sldMk cId="4084683047" sldId="314"/>
            <ac:spMk id="7" creationId="{351D6216-B467-403B-BB82-B51028FF427C}"/>
          </ac:spMkLst>
        </pc:spChg>
        <pc:spChg chg="add mod">
          <ac:chgData name="DUCLOS François" userId="c9724aaa-b923-4d2d-b941-62c2e65cd618" providerId="ADAL" clId="{CDE37B5C-B054-468D-ACF7-AF9ECFCF6D96}" dt="2022-01-19T09:31:03.077" v="3093" actId="108"/>
          <ac:spMkLst>
            <pc:docMk/>
            <pc:sldMk cId="4084683047" sldId="314"/>
            <ac:spMk id="8" creationId="{E403239D-7003-4C90-B812-7FAC98F93855}"/>
          </ac:spMkLst>
        </pc:spChg>
      </pc:sldChg>
      <pc:sldChg chg="addSp delSp modSp mod">
        <pc:chgData name="DUCLOS François" userId="c9724aaa-b923-4d2d-b941-62c2e65cd618" providerId="ADAL" clId="{CDE37B5C-B054-468D-ACF7-AF9ECFCF6D96}" dt="2022-01-19T09:30:41.047" v="3087" actId="1076"/>
        <pc:sldMkLst>
          <pc:docMk/>
          <pc:sldMk cId="3764618734" sldId="315"/>
        </pc:sldMkLst>
        <pc:spChg chg="del">
          <ac:chgData name="DUCLOS François" userId="c9724aaa-b923-4d2d-b941-62c2e65cd618" providerId="ADAL" clId="{CDE37B5C-B054-468D-ACF7-AF9ECFCF6D96}" dt="2022-01-19T08:44:36.352" v="2807" actId="478"/>
          <ac:spMkLst>
            <pc:docMk/>
            <pc:sldMk cId="3764618734" sldId="315"/>
            <ac:spMk id="5" creationId="{B92C6BD7-B2C7-4EF2-BE9F-B180DC292DA3}"/>
          </ac:spMkLst>
        </pc:spChg>
        <pc:spChg chg="add del mod">
          <ac:chgData name="DUCLOS François" userId="c9724aaa-b923-4d2d-b941-62c2e65cd618" providerId="ADAL" clId="{CDE37B5C-B054-468D-ACF7-AF9ECFCF6D96}" dt="2022-01-19T08:44:33.498" v="2806"/>
          <ac:spMkLst>
            <pc:docMk/>
            <pc:sldMk cId="3764618734" sldId="315"/>
            <ac:spMk id="6" creationId="{EEF4E1B4-D494-41E5-81BF-BF6CD682DF08}"/>
          </ac:spMkLst>
        </pc:spChg>
        <pc:spChg chg="add del mod">
          <ac:chgData name="DUCLOS François" userId="c9724aaa-b923-4d2d-b941-62c2e65cd618" providerId="ADAL" clId="{CDE37B5C-B054-468D-ACF7-AF9ECFCF6D96}" dt="2022-01-19T09:30:11.691" v="3079" actId="478"/>
          <ac:spMkLst>
            <pc:docMk/>
            <pc:sldMk cId="3764618734" sldId="315"/>
            <ac:spMk id="7" creationId="{854B324F-3C2C-4E7F-B36D-5B9518F8C136}"/>
          </ac:spMkLst>
        </pc:spChg>
        <pc:spChg chg="add mod">
          <ac:chgData name="DUCLOS François" userId="c9724aaa-b923-4d2d-b941-62c2e65cd618" providerId="ADAL" clId="{CDE37B5C-B054-468D-ACF7-AF9ECFCF6D96}" dt="2022-01-19T09:30:41.047" v="3087" actId="1076"/>
          <ac:spMkLst>
            <pc:docMk/>
            <pc:sldMk cId="3764618734" sldId="315"/>
            <ac:spMk id="8" creationId="{BBD3360C-2F2D-4F9C-879C-D68289C27740}"/>
          </ac:spMkLst>
        </pc:spChg>
      </pc:sldChg>
      <pc:sldChg chg="modSp mod">
        <pc:chgData name="DUCLOS François" userId="c9724aaa-b923-4d2d-b941-62c2e65cd618" providerId="ADAL" clId="{CDE37B5C-B054-468D-ACF7-AF9ECFCF6D96}" dt="2022-01-19T09:30:38.254" v="3086" actId="20577"/>
        <pc:sldMkLst>
          <pc:docMk/>
          <pc:sldMk cId="3239895832" sldId="316"/>
        </pc:sldMkLst>
        <pc:spChg chg="mod">
          <ac:chgData name="DUCLOS François" userId="c9724aaa-b923-4d2d-b941-62c2e65cd618" providerId="ADAL" clId="{CDE37B5C-B054-468D-ACF7-AF9ECFCF6D96}" dt="2022-01-19T09:30:38.254" v="3086" actId="20577"/>
          <ac:spMkLst>
            <pc:docMk/>
            <pc:sldMk cId="3239895832" sldId="316"/>
            <ac:spMk id="5" creationId="{B92C6BD7-B2C7-4EF2-BE9F-B180DC292DA3}"/>
          </ac:spMkLst>
        </pc:spChg>
      </pc:sldChg>
      <pc:sldChg chg="modSp mod">
        <pc:chgData name="DUCLOS François" userId="c9724aaa-b923-4d2d-b941-62c2e65cd618" providerId="ADAL" clId="{CDE37B5C-B054-468D-ACF7-AF9ECFCF6D96}" dt="2022-01-19T08:48:54.674" v="2860" actId="20577"/>
        <pc:sldMkLst>
          <pc:docMk/>
          <pc:sldMk cId="3380678683" sldId="317"/>
        </pc:sldMkLst>
        <pc:spChg chg="mod">
          <ac:chgData name="DUCLOS François" userId="c9724aaa-b923-4d2d-b941-62c2e65cd618" providerId="ADAL" clId="{CDE37B5C-B054-468D-ACF7-AF9ECFCF6D96}" dt="2022-01-19T08:48:54.674" v="2860" actId="20577"/>
          <ac:spMkLst>
            <pc:docMk/>
            <pc:sldMk cId="3380678683" sldId="317"/>
            <ac:spMk id="4" creationId="{8F9B4E23-3D0B-418A-8107-6BB478E4C95C}"/>
          </ac:spMkLst>
        </pc:spChg>
      </pc:sldChg>
      <pc:sldChg chg="addSp modSp mod">
        <pc:chgData name="DUCLOS François" userId="c9724aaa-b923-4d2d-b941-62c2e65cd618" providerId="ADAL" clId="{CDE37B5C-B054-468D-ACF7-AF9ECFCF6D96}" dt="2022-01-20T07:36:16.077" v="3486" actId="1076"/>
        <pc:sldMkLst>
          <pc:docMk/>
          <pc:sldMk cId="119224089" sldId="318"/>
        </pc:sldMkLst>
        <pc:picChg chg="add mod">
          <ac:chgData name="DUCLOS François" userId="c9724aaa-b923-4d2d-b941-62c2e65cd618" providerId="ADAL" clId="{CDE37B5C-B054-468D-ACF7-AF9ECFCF6D96}" dt="2022-01-20T07:36:16.077" v="3486" actId="1076"/>
          <ac:picMkLst>
            <pc:docMk/>
            <pc:sldMk cId="119224089" sldId="318"/>
            <ac:picMk id="11" creationId="{DB2DBF50-641A-4FB7-9712-EEA4D33CDF49}"/>
          </ac:picMkLst>
        </pc:picChg>
      </pc:sldChg>
      <pc:sldChg chg="modSp new mod ord">
        <pc:chgData name="DUCLOS François" userId="c9724aaa-b923-4d2d-b941-62c2e65cd618" providerId="ADAL" clId="{CDE37B5C-B054-468D-ACF7-AF9ECFCF6D96}" dt="2022-01-19T08:32:59.246" v="2735" actId="20577"/>
        <pc:sldMkLst>
          <pc:docMk/>
          <pc:sldMk cId="1839532133" sldId="319"/>
        </pc:sldMkLst>
        <pc:spChg chg="mod">
          <ac:chgData name="DUCLOS François" userId="c9724aaa-b923-4d2d-b941-62c2e65cd618" providerId="ADAL" clId="{CDE37B5C-B054-468D-ACF7-AF9ECFCF6D96}" dt="2022-01-19T08:32:59.246" v="2735" actId="20577"/>
          <ac:spMkLst>
            <pc:docMk/>
            <pc:sldMk cId="1839532133" sldId="319"/>
            <ac:spMk id="2" creationId="{74A2E013-A2A5-4F67-AFAB-91110A189845}"/>
          </ac:spMkLst>
        </pc:spChg>
        <pc:spChg chg="mod">
          <ac:chgData name="DUCLOS François" userId="c9724aaa-b923-4d2d-b941-62c2e65cd618" providerId="ADAL" clId="{CDE37B5C-B054-468D-ACF7-AF9ECFCF6D96}" dt="2022-01-17T14:20:54.558" v="70" actId="20577"/>
          <ac:spMkLst>
            <pc:docMk/>
            <pc:sldMk cId="1839532133" sldId="319"/>
            <ac:spMk id="4" creationId="{8B66124F-7F70-4E38-A1A2-3096AC96347A}"/>
          </ac:spMkLst>
        </pc:spChg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3703508479" sldId="319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2253573351" sldId="320"/>
        </pc:sldMkLst>
      </pc:sldChg>
      <pc:sldChg chg="addSp delSp modSp mod">
        <pc:chgData name="DUCLOS François" userId="c9724aaa-b923-4d2d-b941-62c2e65cd618" providerId="ADAL" clId="{CDE37B5C-B054-468D-ACF7-AF9ECFCF6D96}" dt="2022-01-19T09:03:43.341" v="2889" actId="114"/>
        <pc:sldMkLst>
          <pc:docMk/>
          <pc:sldMk cId="2615785783" sldId="321"/>
        </pc:sldMkLst>
        <pc:spChg chg="mod">
          <ac:chgData name="DUCLOS François" userId="c9724aaa-b923-4d2d-b941-62c2e65cd618" providerId="ADAL" clId="{CDE37B5C-B054-468D-ACF7-AF9ECFCF6D96}" dt="2022-01-19T09:03:43.341" v="2889" actId="114"/>
          <ac:spMkLst>
            <pc:docMk/>
            <pc:sldMk cId="2615785783" sldId="321"/>
            <ac:spMk id="6" creationId="{CD6E433B-F081-481F-9A52-3FA8BC932F37}"/>
          </ac:spMkLst>
        </pc:spChg>
        <pc:picChg chg="del">
          <ac:chgData name="DUCLOS François" userId="c9724aaa-b923-4d2d-b941-62c2e65cd618" providerId="ADAL" clId="{CDE37B5C-B054-468D-ACF7-AF9ECFCF6D96}" dt="2022-01-19T07:55:16.318" v="773" actId="478"/>
          <ac:picMkLst>
            <pc:docMk/>
            <pc:sldMk cId="2615785783" sldId="321"/>
            <ac:picMk id="2" creationId="{EC570D17-07AB-41D6-BF46-D02EE7EDB664}"/>
          </ac:picMkLst>
        </pc:picChg>
        <pc:picChg chg="add mod">
          <ac:chgData name="DUCLOS François" userId="c9724aaa-b923-4d2d-b941-62c2e65cd618" providerId="ADAL" clId="{CDE37B5C-B054-468D-ACF7-AF9ECFCF6D96}" dt="2022-01-19T07:57:05.771" v="779" actId="1076"/>
          <ac:picMkLst>
            <pc:docMk/>
            <pc:sldMk cId="2615785783" sldId="321"/>
            <ac:picMk id="7" creationId="{B0339EAB-2CA8-437D-A5BA-04A291D79117}"/>
          </ac:picMkLst>
        </pc:picChg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4137701248" sldId="321"/>
        </pc:sldMkLst>
      </pc:sldChg>
      <pc:sldChg chg="addSp delSp modSp add mod">
        <pc:chgData name="DUCLOS François" userId="c9724aaa-b923-4d2d-b941-62c2e65cd618" providerId="ADAL" clId="{CDE37B5C-B054-468D-ACF7-AF9ECFCF6D96}" dt="2022-01-19T08:37:50.970" v="2764" actId="113"/>
        <pc:sldMkLst>
          <pc:docMk/>
          <pc:sldMk cId="3286826740" sldId="322"/>
        </pc:sldMkLst>
        <pc:spChg chg="add mod">
          <ac:chgData name="DUCLOS François" userId="c9724aaa-b923-4d2d-b941-62c2e65cd618" providerId="ADAL" clId="{CDE37B5C-B054-468D-ACF7-AF9ECFCF6D96}" dt="2022-01-19T08:16:50.366" v="1713" actId="164"/>
          <ac:spMkLst>
            <pc:docMk/>
            <pc:sldMk cId="3286826740" sldId="322"/>
            <ac:spMk id="2" creationId="{D701031B-899D-4600-AC19-2BDBD783F3FE}"/>
          </ac:spMkLst>
        </pc:spChg>
        <pc:spChg chg="mod">
          <ac:chgData name="DUCLOS François" userId="c9724aaa-b923-4d2d-b941-62c2e65cd618" providerId="ADAL" clId="{CDE37B5C-B054-468D-ACF7-AF9ECFCF6D96}" dt="2022-01-19T08:37:50.970" v="2764" actId="113"/>
          <ac:spMkLst>
            <pc:docMk/>
            <pc:sldMk cId="3286826740" sldId="322"/>
            <ac:spMk id="6" creationId="{FF4205AA-AFEE-4495-A3A8-83D59017F1D6}"/>
          </ac:spMkLst>
        </pc:spChg>
        <pc:spChg chg="mod">
          <ac:chgData name="DUCLOS François" userId="c9724aaa-b923-4d2d-b941-62c2e65cd618" providerId="ADAL" clId="{CDE37B5C-B054-468D-ACF7-AF9ECFCF6D96}" dt="2022-01-19T08:16:50.366" v="1713" actId="164"/>
          <ac:spMkLst>
            <pc:docMk/>
            <pc:sldMk cId="3286826740" sldId="322"/>
            <ac:spMk id="9" creationId="{BA5B95F1-C47F-49D4-AC49-4B710591C1B2}"/>
          </ac:spMkLst>
        </pc:spChg>
        <pc:spChg chg="add del">
          <ac:chgData name="DUCLOS François" userId="c9724aaa-b923-4d2d-b941-62c2e65cd618" providerId="ADAL" clId="{CDE37B5C-B054-468D-ACF7-AF9ECFCF6D96}" dt="2022-01-19T08:11:11.149" v="1012" actId="478"/>
          <ac:spMkLst>
            <pc:docMk/>
            <pc:sldMk cId="3286826740" sldId="322"/>
            <ac:spMk id="10" creationId="{1519F381-5A70-4CDD-BA16-6D15BC5DA7F7}"/>
          </ac:spMkLst>
        </pc:spChg>
        <pc:spChg chg="del">
          <ac:chgData name="DUCLOS François" userId="c9724aaa-b923-4d2d-b941-62c2e65cd618" providerId="ADAL" clId="{CDE37B5C-B054-468D-ACF7-AF9ECFCF6D96}" dt="2022-01-19T08:17:15.216" v="1716" actId="478"/>
          <ac:spMkLst>
            <pc:docMk/>
            <pc:sldMk cId="3286826740" sldId="322"/>
            <ac:spMk id="11" creationId="{9FD9CEAF-032B-408F-BC09-040D573131B2}"/>
          </ac:spMkLst>
        </pc:spChg>
        <pc:spChg chg="del">
          <ac:chgData name="DUCLOS François" userId="c9724aaa-b923-4d2d-b941-62c2e65cd618" providerId="ADAL" clId="{CDE37B5C-B054-468D-ACF7-AF9ECFCF6D96}" dt="2022-01-19T08:17:13.479" v="1715" actId="478"/>
          <ac:spMkLst>
            <pc:docMk/>
            <pc:sldMk cId="3286826740" sldId="322"/>
            <ac:spMk id="12" creationId="{31D399E6-4745-43D2-80EB-3D383C3D6E7C}"/>
          </ac:spMkLst>
        </pc:spChg>
        <pc:spChg chg="add mod">
          <ac:chgData name="DUCLOS François" userId="c9724aaa-b923-4d2d-b941-62c2e65cd618" providerId="ADAL" clId="{CDE37B5C-B054-468D-ACF7-AF9ECFCF6D96}" dt="2022-01-19T08:16:50.366" v="1713" actId="164"/>
          <ac:spMkLst>
            <pc:docMk/>
            <pc:sldMk cId="3286826740" sldId="322"/>
            <ac:spMk id="15" creationId="{5C3E93F4-C2DD-40E2-A3C7-F70B768984C5}"/>
          </ac:spMkLst>
        </pc:spChg>
        <pc:grpChg chg="add mod">
          <ac:chgData name="DUCLOS François" userId="c9724aaa-b923-4d2d-b941-62c2e65cd618" providerId="ADAL" clId="{CDE37B5C-B054-468D-ACF7-AF9ECFCF6D96}" dt="2022-01-19T08:16:53.491" v="1714" actId="1076"/>
          <ac:grpSpMkLst>
            <pc:docMk/>
            <pc:sldMk cId="3286826740" sldId="322"/>
            <ac:grpSpMk id="8" creationId="{3ACCBD23-E9DD-4E52-BD8A-2946BE936207}"/>
          </ac:grpSpMkLst>
        </pc:grpChg>
        <pc:picChg chg="mod">
          <ac:chgData name="DUCLOS François" userId="c9724aaa-b923-4d2d-b941-62c2e65cd618" providerId="ADAL" clId="{CDE37B5C-B054-468D-ACF7-AF9ECFCF6D96}" dt="2022-01-19T08:35:11.699" v="2753" actId="1076"/>
          <ac:picMkLst>
            <pc:docMk/>
            <pc:sldMk cId="3286826740" sldId="322"/>
            <ac:picMk id="7" creationId="{1E86585E-686F-4D30-BC05-CD8B2EAC3373}"/>
          </ac:picMkLst>
        </pc:picChg>
        <pc:cxnChg chg="add mod">
          <ac:chgData name="DUCLOS François" userId="c9724aaa-b923-4d2d-b941-62c2e65cd618" providerId="ADAL" clId="{CDE37B5C-B054-468D-ACF7-AF9ECFCF6D96}" dt="2022-01-19T08:11:27.008" v="1019" actId="1076"/>
          <ac:cxnSpMkLst>
            <pc:docMk/>
            <pc:sldMk cId="3286826740" sldId="322"/>
            <ac:cxnSpMk id="14" creationId="{9F4324F1-BBD8-4623-ACA4-4348E4DCC88C}"/>
          </ac:cxnSpMkLst>
        </pc:cxnChg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3913546123" sldId="322"/>
        </pc:sldMkLst>
      </pc:sldChg>
      <pc:sldChg chg="add del">
        <pc:chgData name="DUCLOS François" userId="c9724aaa-b923-4d2d-b941-62c2e65cd618" providerId="ADAL" clId="{CDE37B5C-B054-468D-ACF7-AF9ECFCF6D96}" dt="2022-01-19T08:17:35.612" v="1718" actId="47"/>
        <pc:sldMkLst>
          <pc:docMk/>
          <pc:sldMk cId="492125444" sldId="323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1839750286" sldId="323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1849354395" sldId="324"/>
        </pc:sldMkLst>
      </pc:sldChg>
      <pc:sldChg chg="addSp delSp modSp add mod">
        <pc:chgData name="DUCLOS François" userId="c9724aaa-b923-4d2d-b941-62c2e65cd618" providerId="ADAL" clId="{CDE37B5C-B054-468D-ACF7-AF9ECFCF6D96}" dt="2022-01-19T09:09:52.275" v="2891" actId="20577"/>
        <pc:sldMkLst>
          <pc:docMk/>
          <pc:sldMk cId="2821401366" sldId="324"/>
        </pc:sldMkLst>
        <pc:spChg chg="mod topLvl">
          <ac:chgData name="DUCLOS François" userId="c9724aaa-b923-4d2d-b941-62c2e65cd618" providerId="ADAL" clId="{CDE37B5C-B054-468D-ACF7-AF9ECFCF6D96}" dt="2022-01-19T08:26:04.282" v="2620" actId="164"/>
          <ac:spMkLst>
            <pc:docMk/>
            <pc:sldMk cId="2821401366" sldId="324"/>
            <ac:spMk id="2" creationId="{D701031B-899D-4600-AC19-2BDBD783F3FE}"/>
          </ac:spMkLst>
        </pc:spChg>
        <pc:spChg chg="mod">
          <ac:chgData name="DUCLOS François" userId="c9724aaa-b923-4d2d-b941-62c2e65cd618" providerId="ADAL" clId="{CDE37B5C-B054-468D-ACF7-AF9ECFCF6D96}" dt="2022-01-19T09:09:52.275" v="2891" actId="20577"/>
          <ac:spMkLst>
            <pc:docMk/>
            <pc:sldMk cId="2821401366" sldId="324"/>
            <ac:spMk id="4" creationId="{036816CE-472F-42A1-BEA8-D4875F296F08}"/>
          </ac:spMkLst>
        </pc:spChg>
        <pc:spChg chg="mod topLvl">
          <ac:chgData name="DUCLOS François" userId="c9724aaa-b923-4d2d-b941-62c2e65cd618" providerId="ADAL" clId="{CDE37B5C-B054-468D-ACF7-AF9ECFCF6D96}" dt="2022-01-19T08:28:09.438" v="2671" actId="113"/>
          <ac:spMkLst>
            <pc:docMk/>
            <pc:sldMk cId="2821401366" sldId="324"/>
            <ac:spMk id="6" creationId="{FF4205AA-AFEE-4495-A3A8-83D59017F1D6}"/>
          </ac:spMkLst>
        </pc:spChg>
        <pc:spChg chg="del mod topLvl">
          <ac:chgData name="DUCLOS François" userId="c9724aaa-b923-4d2d-b941-62c2e65cd618" providerId="ADAL" clId="{CDE37B5C-B054-468D-ACF7-AF9ECFCF6D96}" dt="2022-01-19T08:25:09.317" v="2608" actId="478"/>
          <ac:spMkLst>
            <pc:docMk/>
            <pc:sldMk cId="2821401366" sldId="324"/>
            <ac:spMk id="9" creationId="{BA5B95F1-C47F-49D4-AC49-4B710591C1B2}"/>
          </ac:spMkLst>
        </pc:spChg>
        <pc:spChg chg="add mod">
          <ac:chgData name="DUCLOS François" userId="c9724aaa-b923-4d2d-b941-62c2e65cd618" providerId="ADAL" clId="{CDE37B5C-B054-468D-ACF7-AF9ECFCF6D96}" dt="2022-01-19T08:21:35.675" v="2334" actId="1076"/>
          <ac:spMkLst>
            <pc:docMk/>
            <pc:sldMk cId="2821401366" sldId="324"/>
            <ac:spMk id="10" creationId="{4A4BC858-295D-4E1B-95E0-C3D4E695EFA8}"/>
          </ac:spMkLst>
        </pc:spChg>
        <pc:spChg chg="mod topLvl">
          <ac:chgData name="DUCLOS François" userId="c9724aaa-b923-4d2d-b941-62c2e65cd618" providerId="ADAL" clId="{CDE37B5C-B054-468D-ACF7-AF9ECFCF6D96}" dt="2022-01-19T08:26:11.811" v="2622" actId="164"/>
          <ac:spMkLst>
            <pc:docMk/>
            <pc:sldMk cId="2821401366" sldId="324"/>
            <ac:spMk id="15" creationId="{5C3E93F4-C2DD-40E2-A3C7-F70B768984C5}"/>
          </ac:spMkLst>
        </pc:spChg>
        <pc:spChg chg="add mod">
          <ac:chgData name="DUCLOS François" userId="c9724aaa-b923-4d2d-b941-62c2e65cd618" providerId="ADAL" clId="{CDE37B5C-B054-468D-ACF7-AF9ECFCF6D96}" dt="2022-01-19T08:26:04.282" v="2620" actId="164"/>
          <ac:spMkLst>
            <pc:docMk/>
            <pc:sldMk cId="2821401366" sldId="324"/>
            <ac:spMk id="16" creationId="{30D82CC0-C45F-4920-AD2B-C8B106F3A719}"/>
          </ac:spMkLst>
        </pc:spChg>
        <pc:grpChg chg="del">
          <ac:chgData name="DUCLOS François" userId="c9724aaa-b923-4d2d-b941-62c2e65cd618" providerId="ADAL" clId="{CDE37B5C-B054-468D-ACF7-AF9ECFCF6D96}" dt="2022-01-19T08:24:04.102" v="2597" actId="165"/>
          <ac:grpSpMkLst>
            <pc:docMk/>
            <pc:sldMk cId="2821401366" sldId="324"/>
            <ac:grpSpMk id="8" creationId="{3ACCBD23-E9DD-4E52-BD8A-2946BE936207}"/>
          </ac:grpSpMkLst>
        </pc:grpChg>
        <pc:grpChg chg="add del mod">
          <ac:chgData name="DUCLOS François" userId="c9724aaa-b923-4d2d-b941-62c2e65cd618" providerId="ADAL" clId="{CDE37B5C-B054-468D-ACF7-AF9ECFCF6D96}" dt="2022-01-19T08:24:26.286" v="2602" actId="165"/>
          <ac:grpSpMkLst>
            <pc:docMk/>
            <pc:sldMk cId="2821401366" sldId="324"/>
            <ac:grpSpMk id="11" creationId="{D8F9E478-C4D1-4A07-981A-775C6B6A9DD7}"/>
          </ac:grpSpMkLst>
        </pc:grpChg>
        <pc:grpChg chg="add del mod">
          <ac:chgData name="DUCLOS François" userId="c9724aaa-b923-4d2d-b941-62c2e65cd618" providerId="ADAL" clId="{CDE37B5C-B054-468D-ACF7-AF9ECFCF6D96}" dt="2022-01-19T08:24:56.755" v="2605" actId="165"/>
          <ac:grpSpMkLst>
            <pc:docMk/>
            <pc:sldMk cId="2821401366" sldId="324"/>
            <ac:grpSpMk id="12" creationId="{5151AB2F-6293-4026-B995-06ABDE9B14D2}"/>
          </ac:grpSpMkLst>
        </pc:grpChg>
        <pc:grpChg chg="add mod">
          <ac:chgData name="DUCLOS François" userId="c9724aaa-b923-4d2d-b941-62c2e65cd618" providerId="ADAL" clId="{CDE37B5C-B054-468D-ACF7-AF9ECFCF6D96}" dt="2022-01-19T08:26:11.811" v="2622" actId="164"/>
          <ac:grpSpMkLst>
            <pc:docMk/>
            <pc:sldMk cId="2821401366" sldId="324"/>
            <ac:grpSpMk id="17" creationId="{EA703882-2845-4BE5-8C29-067FB4612D77}"/>
          </ac:grpSpMkLst>
        </pc:grpChg>
        <pc:grpChg chg="add mod">
          <ac:chgData name="DUCLOS François" userId="c9724aaa-b923-4d2d-b941-62c2e65cd618" providerId="ADAL" clId="{CDE37B5C-B054-468D-ACF7-AF9ECFCF6D96}" dt="2022-01-19T08:26:16.214" v="2623" actId="1076"/>
          <ac:grpSpMkLst>
            <pc:docMk/>
            <pc:sldMk cId="2821401366" sldId="324"/>
            <ac:grpSpMk id="18" creationId="{AA667946-2AC6-4F59-BBE0-3BBFDC2764E0}"/>
          </ac:grpSpMkLst>
        </pc:grpChg>
        <pc:picChg chg="mod">
          <ac:chgData name="DUCLOS François" userId="c9724aaa-b923-4d2d-b941-62c2e65cd618" providerId="ADAL" clId="{CDE37B5C-B054-468D-ACF7-AF9ECFCF6D96}" dt="2022-01-19T08:35:54.684" v="2759" actId="1076"/>
          <ac:picMkLst>
            <pc:docMk/>
            <pc:sldMk cId="2821401366" sldId="324"/>
            <ac:picMk id="7" creationId="{1E86585E-686F-4D30-BC05-CD8B2EAC3373}"/>
          </ac:picMkLst>
        </pc:picChg>
      </pc:sldChg>
      <pc:sldChg chg="addSp delSp modSp add mod ord">
        <pc:chgData name="DUCLOS François" userId="c9724aaa-b923-4d2d-b941-62c2e65cd618" providerId="ADAL" clId="{CDE37B5C-B054-468D-ACF7-AF9ECFCF6D96}" dt="2022-01-19T09:31:52.887" v="3102" actId="108"/>
        <pc:sldMkLst>
          <pc:docMk/>
          <pc:sldMk cId="681170880" sldId="325"/>
        </pc:sldMkLst>
        <pc:spChg chg="add mod">
          <ac:chgData name="DUCLOS François" userId="c9724aaa-b923-4d2d-b941-62c2e65cd618" providerId="ADAL" clId="{CDE37B5C-B054-468D-ACF7-AF9ECFCF6D96}" dt="2022-01-19T09:31:52.887" v="3102" actId="108"/>
          <ac:spMkLst>
            <pc:docMk/>
            <pc:sldMk cId="681170880" sldId="325"/>
            <ac:spMk id="5" creationId="{D3D5670A-B831-47AF-9372-F8CEF975AA5E}"/>
          </ac:spMkLst>
        </pc:spChg>
        <pc:spChg chg="del mod">
          <ac:chgData name="DUCLOS François" userId="c9724aaa-b923-4d2d-b941-62c2e65cd618" providerId="ADAL" clId="{CDE37B5C-B054-468D-ACF7-AF9ECFCF6D96}" dt="2022-01-19T09:31:40.737" v="3099" actId="478"/>
          <ac:spMkLst>
            <pc:docMk/>
            <pc:sldMk cId="681170880" sldId="325"/>
            <ac:spMk id="6" creationId="{2B55D8FC-D9E6-4065-93E7-EAA5935B9ADB}"/>
          </ac:spMkLst>
        </pc:spChg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3814952752" sldId="325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567347338" sldId="326"/>
        </pc:sldMkLst>
      </pc:sldChg>
      <pc:sldChg chg="modSp add mod ord">
        <pc:chgData name="DUCLOS François" userId="c9724aaa-b923-4d2d-b941-62c2e65cd618" providerId="ADAL" clId="{CDE37B5C-B054-468D-ACF7-AF9ECFCF6D96}" dt="2022-01-19T08:49:45.508" v="2887" actId="1076"/>
        <pc:sldMkLst>
          <pc:docMk/>
          <pc:sldMk cId="1414323100" sldId="326"/>
        </pc:sldMkLst>
        <pc:spChg chg="mod">
          <ac:chgData name="DUCLOS François" userId="c9724aaa-b923-4d2d-b941-62c2e65cd618" providerId="ADAL" clId="{CDE37B5C-B054-468D-ACF7-AF9ECFCF6D96}" dt="2022-01-19T08:49:45.508" v="2887" actId="1076"/>
          <ac:spMkLst>
            <pc:docMk/>
            <pc:sldMk cId="1414323100" sldId="326"/>
            <ac:spMk id="4" creationId="{8F9B4E23-3D0B-418A-8107-6BB478E4C95C}"/>
          </ac:spMkLst>
        </pc:spChg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1816669819" sldId="327"/>
        </pc:sldMkLst>
      </pc:sldChg>
      <pc:sldChg chg="modSp add mod ord">
        <pc:chgData name="DUCLOS François" userId="c9724aaa-b923-4d2d-b941-62c2e65cd618" providerId="ADAL" clId="{CDE37B5C-B054-468D-ACF7-AF9ECFCF6D96}" dt="2022-01-19T09:35:12.145" v="3131" actId="108"/>
        <pc:sldMkLst>
          <pc:docMk/>
          <pc:sldMk cId="3066557224" sldId="327"/>
        </pc:sldMkLst>
        <pc:spChg chg="mod">
          <ac:chgData name="DUCLOS François" userId="c9724aaa-b923-4d2d-b941-62c2e65cd618" providerId="ADAL" clId="{CDE37B5C-B054-468D-ACF7-AF9ECFCF6D96}" dt="2022-01-19T09:35:12.145" v="3131" actId="108"/>
          <ac:spMkLst>
            <pc:docMk/>
            <pc:sldMk cId="3066557224" sldId="327"/>
            <ac:spMk id="8" creationId="{BBD3360C-2F2D-4F9C-879C-D68289C27740}"/>
          </ac:spMkLst>
        </pc:spChg>
      </pc:sldChg>
      <pc:sldChg chg="addSp delSp modSp add mod ord">
        <pc:chgData name="DUCLOS François" userId="c9724aaa-b923-4d2d-b941-62c2e65cd618" providerId="ADAL" clId="{CDE37B5C-B054-468D-ACF7-AF9ECFCF6D96}" dt="2022-01-20T06:33:47.772" v="3196"/>
        <pc:sldMkLst>
          <pc:docMk/>
          <pc:sldMk cId="2503198006" sldId="328"/>
        </pc:sldMkLst>
        <pc:spChg chg="mod">
          <ac:chgData name="DUCLOS François" userId="c9724aaa-b923-4d2d-b941-62c2e65cd618" providerId="ADAL" clId="{CDE37B5C-B054-468D-ACF7-AF9ECFCF6D96}" dt="2022-01-19T09:35:23.522" v="3139" actId="20577"/>
          <ac:spMkLst>
            <pc:docMk/>
            <pc:sldMk cId="2503198006" sldId="328"/>
            <ac:spMk id="4" creationId="{8F9B4E23-3D0B-418A-8107-6BB478E4C95C}"/>
          </ac:spMkLst>
        </pc:spChg>
        <pc:graphicFrameChg chg="add del mod">
          <ac:chgData name="DUCLOS François" userId="c9724aaa-b923-4d2d-b941-62c2e65cd618" providerId="ADAL" clId="{CDE37B5C-B054-468D-ACF7-AF9ECFCF6D96}" dt="2022-01-19T09:36:03.530" v="3141"/>
          <ac:graphicFrameMkLst>
            <pc:docMk/>
            <pc:sldMk cId="2503198006" sldId="328"/>
            <ac:graphicFrameMk id="2" creationId="{F563F370-A1C4-4B64-8EA3-1F85AA096B75}"/>
          </ac:graphicFrameMkLst>
        </pc:graphicFrameChg>
        <pc:picChg chg="add mod">
          <ac:chgData name="DUCLOS François" userId="c9724aaa-b923-4d2d-b941-62c2e65cd618" providerId="ADAL" clId="{CDE37B5C-B054-468D-ACF7-AF9ECFCF6D96}" dt="2022-01-20T06:28:03.793" v="3169" actId="1076"/>
          <ac:picMkLst>
            <pc:docMk/>
            <pc:sldMk cId="2503198006" sldId="328"/>
            <ac:picMk id="6" creationId="{A8DE6000-2AEE-4F67-8F69-550938526574}"/>
          </ac:picMkLst>
        </pc:picChg>
        <pc:picChg chg="add del mod modCrop">
          <ac:chgData name="DUCLOS François" userId="c9724aaa-b923-4d2d-b941-62c2e65cd618" providerId="ADAL" clId="{CDE37B5C-B054-468D-ACF7-AF9ECFCF6D96}" dt="2022-01-20T06:24:34.619" v="3147" actId="478"/>
          <ac:picMkLst>
            <pc:docMk/>
            <pc:sldMk cId="2503198006" sldId="328"/>
            <ac:picMk id="7" creationId="{33B79F0C-A0DE-46F8-A905-0EF3DC72268A}"/>
          </ac:picMkLst>
        </pc:picChg>
        <pc:picChg chg="add mod">
          <ac:chgData name="DUCLOS François" userId="c9724aaa-b923-4d2d-b941-62c2e65cd618" providerId="ADAL" clId="{CDE37B5C-B054-468D-ACF7-AF9ECFCF6D96}" dt="2022-01-20T06:28:06.349" v="3170" actId="1076"/>
          <ac:picMkLst>
            <pc:docMk/>
            <pc:sldMk cId="2503198006" sldId="328"/>
            <ac:picMk id="9" creationId="{8404CDED-9860-4CCE-A386-FC2E0F26C39C}"/>
          </ac:picMkLst>
        </pc:picChg>
        <pc:picChg chg="add mod">
          <ac:chgData name="DUCLOS François" userId="c9724aaa-b923-4d2d-b941-62c2e65cd618" providerId="ADAL" clId="{CDE37B5C-B054-468D-ACF7-AF9ECFCF6D96}" dt="2022-01-20T06:28:00.418" v="3167" actId="1076"/>
          <ac:picMkLst>
            <pc:docMk/>
            <pc:sldMk cId="2503198006" sldId="328"/>
            <ac:picMk id="11" creationId="{D1B9CB91-04DE-4735-8D2A-11A285D024AB}"/>
          </ac:picMkLst>
        </pc:picChg>
        <pc:picChg chg="add mod">
          <ac:chgData name="DUCLOS François" userId="c9724aaa-b923-4d2d-b941-62c2e65cd618" providerId="ADAL" clId="{CDE37B5C-B054-468D-ACF7-AF9ECFCF6D96}" dt="2022-01-20T06:28:29.074" v="3174" actId="1076"/>
          <ac:picMkLst>
            <pc:docMk/>
            <pc:sldMk cId="2503198006" sldId="328"/>
            <ac:picMk id="13" creationId="{4EAA05FF-E40E-4397-91BB-F4808733F909}"/>
          </ac:picMkLst>
        </pc:picChg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2965535900" sldId="328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2685240208" sldId="329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333961221" sldId="330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162927390" sldId="331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3925641433" sldId="332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3588590042" sldId="333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1819410209" sldId="334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3408170288" sldId="335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1501790968" sldId="336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3380610087" sldId="337"/>
        </pc:sldMkLst>
      </pc:sldChg>
      <pc:sldChg chg="addSp delSp modSp add mod ord">
        <pc:chgData name="DUCLOS François" userId="c9724aaa-b923-4d2d-b941-62c2e65cd618" providerId="ADAL" clId="{CDE37B5C-B054-468D-ACF7-AF9ECFCF6D96}" dt="2022-01-20T06:33:46.471" v="3194"/>
        <pc:sldMkLst>
          <pc:docMk/>
          <pc:sldMk cId="3752187893" sldId="337"/>
        </pc:sldMkLst>
        <pc:picChg chg="del">
          <ac:chgData name="DUCLOS François" userId="c9724aaa-b923-4d2d-b941-62c2e65cd618" providerId="ADAL" clId="{CDE37B5C-B054-468D-ACF7-AF9ECFCF6D96}" dt="2022-01-20T06:28:40.642" v="3178" actId="478"/>
          <ac:picMkLst>
            <pc:docMk/>
            <pc:sldMk cId="3752187893" sldId="337"/>
            <ac:picMk id="6" creationId="{A8DE6000-2AEE-4F67-8F69-550938526574}"/>
          </ac:picMkLst>
        </pc:picChg>
        <pc:picChg chg="add mod">
          <ac:chgData name="DUCLOS François" userId="c9724aaa-b923-4d2d-b941-62c2e65cd618" providerId="ADAL" clId="{CDE37B5C-B054-468D-ACF7-AF9ECFCF6D96}" dt="2022-01-20T06:29:59.643" v="3190" actId="1076"/>
          <ac:picMkLst>
            <pc:docMk/>
            <pc:sldMk cId="3752187893" sldId="337"/>
            <ac:picMk id="7" creationId="{197F8241-F660-40AB-B368-26631D5E7825}"/>
          </ac:picMkLst>
        </pc:picChg>
        <pc:picChg chg="del">
          <ac:chgData name="DUCLOS François" userId="c9724aaa-b923-4d2d-b941-62c2e65cd618" providerId="ADAL" clId="{CDE37B5C-B054-468D-ACF7-AF9ECFCF6D96}" dt="2022-01-20T06:28:41.130" v="3179" actId="478"/>
          <ac:picMkLst>
            <pc:docMk/>
            <pc:sldMk cId="3752187893" sldId="337"/>
            <ac:picMk id="9" creationId="{8404CDED-9860-4CCE-A386-FC2E0F26C39C}"/>
          </ac:picMkLst>
        </pc:picChg>
        <pc:picChg chg="add mod">
          <ac:chgData name="DUCLOS François" userId="c9724aaa-b923-4d2d-b941-62c2e65cd618" providerId="ADAL" clId="{CDE37B5C-B054-468D-ACF7-AF9ECFCF6D96}" dt="2022-01-20T06:29:38.792" v="3189" actId="1076"/>
          <ac:picMkLst>
            <pc:docMk/>
            <pc:sldMk cId="3752187893" sldId="337"/>
            <ac:picMk id="10" creationId="{92AEB6E3-A152-4BEE-B22C-324ED74C8076}"/>
          </ac:picMkLst>
        </pc:picChg>
        <pc:picChg chg="del">
          <ac:chgData name="DUCLOS François" userId="c9724aaa-b923-4d2d-b941-62c2e65cd618" providerId="ADAL" clId="{CDE37B5C-B054-468D-ACF7-AF9ECFCF6D96}" dt="2022-01-20T06:28:39.384" v="3176" actId="478"/>
          <ac:picMkLst>
            <pc:docMk/>
            <pc:sldMk cId="3752187893" sldId="337"/>
            <ac:picMk id="11" creationId="{D1B9CB91-04DE-4735-8D2A-11A285D024AB}"/>
          </ac:picMkLst>
        </pc:picChg>
        <pc:picChg chg="del">
          <ac:chgData name="DUCLOS François" userId="c9724aaa-b923-4d2d-b941-62c2e65cd618" providerId="ADAL" clId="{CDE37B5C-B054-468D-ACF7-AF9ECFCF6D96}" dt="2022-01-20T06:28:40.048" v="3177" actId="478"/>
          <ac:picMkLst>
            <pc:docMk/>
            <pc:sldMk cId="3752187893" sldId="337"/>
            <ac:picMk id="13" creationId="{4EAA05FF-E40E-4397-91BB-F4808733F909}"/>
          </ac:picMkLst>
        </pc:picChg>
      </pc:sldChg>
      <pc:sldChg chg="addSp delSp modSp new mod">
        <pc:chgData name="DUCLOS François" userId="c9724aaa-b923-4d2d-b941-62c2e65cd618" providerId="ADAL" clId="{CDE37B5C-B054-468D-ACF7-AF9ECFCF6D96}" dt="2022-01-20T07:25:25.450" v="3402" actId="1076"/>
        <pc:sldMkLst>
          <pc:docMk/>
          <pc:sldMk cId="2307930292" sldId="338"/>
        </pc:sldMkLst>
        <pc:spChg chg="del">
          <ac:chgData name="DUCLOS François" userId="c9724aaa-b923-4d2d-b941-62c2e65cd618" providerId="ADAL" clId="{CDE37B5C-B054-468D-ACF7-AF9ECFCF6D96}" dt="2022-01-20T07:22:51.397" v="3348" actId="478"/>
          <ac:spMkLst>
            <pc:docMk/>
            <pc:sldMk cId="2307930292" sldId="338"/>
            <ac:spMk id="2" creationId="{CC3F893F-C533-44A8-AE4F-706D8E91F808}"/>
          </ac:spMkLst>
        </pc:spChg>
        <pc:spChg chg="mod">
          <ac:chgData name="DUCLOS François" userId="c9724aaa-b923-4d2d-b941-62c2e65cd618" providerId="ADAL" clId="{CDE37B5C-B054-468D-ACF7-AF9ECFCF6D96}" dt="2022-01-20T07:22:49.093" v="3347" actId="20577"/>
          <ac:spMkLst>
            <pc:docMk/>
            <pc:sldMk cId="2307930292" sldId="338"/>
            <ac:spMk id="4" creationId="{0B35C149-EEDE-4408-A091-A290BBC095FA}"/>
          </ac:spMkLst>
        </pc:spChg>
        <pc:graphicFrameChg chg="add del mod">
          <ac:chgData name="DUCLOS François" userId="c9724aaa-b923-4d2d-b941-62c2e65cd618" providerId="ADAL" clId="{CDE37B5C-B054-468D-ACF7-AF9ECFCF6D96}" dt="2022-01-20T07:23:17.562" v="3355" actId="478"/>
          <ac:graphicFrameMkLst>
            <pc:docMk/>
            <pc:sldMk cId="2307930292" sldId="338"/>
            <ac:graphicFrameMk id="6" creationId="{7C1F6C49-18E0-4AC9-8925-288A8F2D088C}"/>
          </ac:graphicFrameMkLst>
        </pc:graphicFrameChg>
        <pc:picChg chg="add mod">
          <ac:chgData name="DUCLOS François" userId="c9724aaa-b923-4d2d-b941-62c2e65cd618" providerId="ADAL" clId="{CDE37B5C-B054-468D-ACF7-AF9ECFCF6D96}" dt="2022-01-20T07:25:23.151" v="3401" actId="1076"/>
          <ac:picMkLst>
            <pc:docMk/>
            <pc:sldMk cId="2307930292" sldId="338"/>
            <ac:picMk id="8" creationId="{2A9198AD-5367-4075-AC49-8CB211CA4B42}"/>
          </ac:picMkLst>
        </pc:picChg>
        <pc:picChg chg="add mod modCrop">
          <ac:chgData name="DUCLOS François" userId="c9724aaa-b923-4d2d-b941-62c2e65cd618" providerId="ADAL" clId="{CDE37B5C-B054-468D-ACF7-AF9ECFCF6D96}" dt="2022-01-20T07:25:23.151" v="3401" actId="1076"/>
          <ac:picMkLst>
            <pc:docMk/>
            <pc:sldMk cId="2307930292" sldId="338"/>
            <ac:picMk id="10" creationId="{ADBB0660-5A15-4D74-9CC1-6CFE65389A09}"/>
          </ac:picMkLst>
        </pc:picChg>
        <pc:picChg chg="add mod">
          <ac:chgData name="DUCLOS François" userId="c9724aaa-b923-4d2d-b941-62c2e65cd618" providerId="ADAL" clId="{CDE37B5C-B054-468D-ACF7-AF9ECFCF6D96}" dt="2022-01-20T07:25:25.450" v="3402" actId="1076"/>
          <ac:picMkLst>
            <pc:docMk/>
            <pc:sldMk cId="2307930292" sldId="338"/>
            <ac:picMk id="12" creationId="{5AD96B28-2F44-45FE-A781-E5B7C15E656A}"/>
          </ac:picMkLst>
        </pc:picChg>
        <pc:picChg chg="add mod modCrop">
          <ac:chgData name="DUCLOS François" userId="c9724aaa-b923-4d2d-b941-62c2e65cd618" providerId="ADAL" clId="{CDE37B5C-B054-468D-ACF7-AF9ECFCF6D96}" dt="2022-01-20T07:25:25.450" v="3402" actId="1076"/>
          <ac:picMkLst>
            <pc:docMk/>
            <pc:sldMk cId="2307930292" sldId="338"/>
            <ac:picMk id="14" creationId="{E1E1E4D1-D437-4B98-9E12-46FA1EB9F2D1}"/>
          </ac:picMkLst>
        </pc:picChg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3865712506" sldId="338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4060297495" sldId="339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1307328376" sldId="340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1783072882" sldId="341"/>
        </pc:sldMkLst>
      </pc:sldChg>
      <pc:sldChg chg="add del">
        <pc:chgData name="DUCLOS François" userId="c9724aaa-b923-4d2d-b941-62c2e65cd618" providerId="ADAL" clId="{CDE37B5C-B054-468D-ACF7-AF9ECFCF6D96}" dt="2022-01-17T14:20:25.883" v="9"/>
        <pc:sldMkLst>
          <pc:docMk/>
          <pc:sldMk cId="1331225888" sldId="342"/>
        </pc:sldMkLst>
      </pc:sldChg>
    </pc:docChg>
  </pc:docChgLst>
  <pc:docChgLst>
    <pc:chgData name="BRIENT Nathan" userId="S::nathan.brient@reseau.eseo.fr::754b77c3-2e09-4b71-a988-2c80dc46e2f3" providerId="AD" clId="Web-{8AA2F370-F7C0-E56A-98A6-FE2768B78C11}"/>
    <pc:docChg chg="addSld delSld modSld sldOrd modSection">
      <pc:chgData name="BRIENT Nathan" userId="S::nathan.brient@reseau.eseo.fr::754b77c3-2e09-4b71-a988-2c80dc46e2f3" providerId="AD" clId="Web-{8AA2F370-F7C0-E56A-98A6-FE2768B78C11}" dt="2022-01-17T15:51:11.465" v="351"/>
      <pc:docMkLst>
        <pc:docMk/>
      </pc:docMkLst>
      <pc:sldChg chg="delSp modSp">
        <pc:chgData name="BRIENT Nathan" userId="S::nathan.brient@reseau.eseo.fr::754b77c3-2e09-4b71-a988-2c80dc46e2f3" providerId="AD" clId="Web-{8AA2F370-F7C0-E56A-98A6-FE2768B78C11}" dt="2022-01-17T15:29:07.575" v="221"/>
        <pc:sldMkLst>
          <pc:docMk/>
          <pc:sldMk cId="3564076160" sldId="264"/>
        </pc:sldMkLst>
        <pc:spChg chg="mod">
          <ac:chgData name="BRIENT Nathan" userId="S::nathan.brient@reseau.eseo.fr::754b77c3-2e09-4b71-a988-2c80dc46e2f3" providerId="AD" clId="Web-{8AA2F370-F7C0-E56A-98A6-FE2768B78C11}" dt="2022-01-17T15:29:05.997" v="220" actId="20577"/>
          <ac:spMkLst>
            <pc:docMk/>
            <pc:sldMk cId="3564076160" sldId="264"/>
            <ac:spMk id="5" creationId="{55A01921-3747-4C09-B981-67C08F6E438A}"/>
          </ac:spMkLst>
        </pc:spChg>
        <pc:picChg chg="del">
          <ac:chgData name="BRIENT Nathan" userId="S::nathan.brient@reseau.eseo.fr::754b77c3-2e09-4b71-a988-2c80dc46e2f3" providerId="AD" clId="Web-{8AA2F370-F7C0-E56A-98A6-FE2768B78C11}" dt="2022-01-17T15:29:07.575" v="221"/>
          <ac:picMkLst>
            <pc:docMk/>
            <pc:sldMk cId="3564076160" sldId="264"/>
            <ac:picMk id="7" creationId="{B8299DDB-D4F6-44D1-97B3-EC307C517768}"/>
          </ac:picMkLst>
        </pc:picChg>
      </pc:sldChg>
      <pc:sldChg chg="modSp add del">
        <pc:chgData name="BRIENT Nathan" userId="S::nathan.brient@reseau.eseo.fr::754b77c3-2e09-4b71-a988-2c80dc46e2f3" providerId="AD" clId="Web-{8AA2F370-F7C0-E56A-98A6-FE2768B78C11}" dt="2022-01-17T15:25:01.523" v="175"/>
        <pc:sldMkLst>
          <pc:docMk/>
          <pc:sldMk cId="1379452282" sldId="267"/>
        </pc:sldMkLst>
        <pc:spChg chg="mod">
          <ac:chgData name="BRIENT Nathan" userId="S::nathan.brient@reseau.eseo.fr::754b77c3-2e09-4b71-a988-2c80dc46e2f3" providerId="AD" clId="Web-{8AA2F370-F7C0-E56A-98A6-FE2768B78C11}" dt="2022-01-17T15:24:39.069" v="168" actId="1076"/>
          <ac:spMkLst>
            <pc:docMk/>
            <pc:sldMk cId="1379452282" sldId="267"/>
            <ac:spMk id="2" creationId="{18E3A52B-5D85-4DD6-B44D-3D1D2D291E59}"/>
          </ac:spMkLst>
        </pc:spChg>
      </pc:sldChg>
      <pc:sldChg chg="addSp modSp">
        <pc:chgData name="BRIENT Nathan" userId="S::nathan.brient@reseau.eseo.fr::754b77c3-2e09-4b71-a988-2c80dc46e2f3" providerId="AD" clId="Web-{8AA2F370-F7C0-E56A-98A6-FE2768B78C11}" dt="2022-01-17T15:24:42.569" v="172" actId="1076"/>
        <pc:sldMkLst>
          <pc:docMk/>
          <pc:sldMk cId="5220147" sldId="273"/>
        </pc:sldMkLst>
        <pc:spChg chg="mod">
          <ac:chgData name="BRIENT Nathan" userId="S::nathan.brient@reseau.eseo.fr::754b77c3-2e09-4b71-a988-2c80dc46e2f3" providerId="AD" clId="Web-{8AA2F370-F7C0-E56A-98A6-FE2768B78C11}" dt="2022-01-17T15:17:03.840" v="135" actId="20577"/>
          <ac:spMkLst>
            <pc:docMk/>
            <pc:sldMk cId="5220147" sldId="273"/>
            <ac:spMk id="6" creationId="{71021375-F2EE-4520-918A-F3E9B41F5671}"/>
          </ac:spMkLst>
        </pc:spChg>
        <pc:picChg chg="mod">
          <ac:chgData name="BRIENT Nathan" userId="S::nathan.brient@reseau.eseo.fr::754b77c3-2e09-4b71-a988-2c80dc46e2f3" providerId="AD" clId="Web-{8AA2F370-F7C0-E56A-98A6-FE2768B78C11}" dt="2022-01-17T15:21:30.378" v="153" actId="1076"/>
          <ac:picMkLst>
            <pc:docMk/>
            <pc:sldMk cId="5220147" sldId="273"/>
            <ac:picMk id="7" creationId="{2D56783C-830A-4FF7-B7D9-9F412540454F}"/>
          </ac:picMkLst>
        </pc:picChg>
        <pc:picChg chg="add mod modCrop">
          <ac:chgData name="BRIENT Nathan" userId="S::nathan.brient@reseau.eseo.fr::754b77c3-2e09-4b71-a988-2c80dc46e2f3" providerId="AD" clId="Web-{8AA2F370-F7C0-E56A-98A6-FE2768B78C11}" dt="2022-01-17T15:24:42.569" v="172" actId="1076"/>
          <ac:picMkLst>
            <pc:docMk/>
            <pc:sldMk cId="5220147" sldId="273"/>
            <ac:picMk id="8" creationId="{0191D53F-EAC1-4F50-BC51-AF15646B2929}"/>
          </ac:picMkLst>
        </pc:picChg>
      </pc:sldChg>
      <pc:sldChg chg="ord">
        <pc:chgData name="BRIENT Nathan" userId="S::nathan.brient@reseau.eseo.fr::754b77c3-2e09-4b71-a988-2c80dc46e2f3" providerId="AD" clId="Web-{8AA2F370-F7C0-E56A-98A6-FE2768B78C11}" dt="2022-01-17T14:27:38.369" v="0"/>
        <pc:sldMkLst>
          <pc:docMk/>
          <pc:sldMk cId="656481212" sldId="280"/>
        </pc:sldMkLst>
      </pc:sldChg>
      <pc:sldChg chg="modSp ord">
        <pc:chgData name="BRIENT Nathan" userId="S::nathan.brient@reseau.eseo.fr::754b77c3-2e09-4b71-a988-2c80dc46e2f3" providerId="AD" clId="Web-{8AA2F370-F7C0-E56A-98A6-FE2768B78C11}" dt="2022-01-17T14:42:47.972" v="63" actId="1076"/>
        <pc:sldMkLst>
          <pc:docMk/>
          <pc:sldMk cId="2344578417" sldId="284"/>
        </pc:sldMkLst>
        <pc:spChg chg="mod">
          <ac:chgData name="BRIENT Nathan" userId="S::nathan.brient@reseau.eseo.fr::754b77c3-2e09-4b71-a988-2c80dc46e2f3" providerId="AD" clId="Web-{8AA2F370-F7C0-E56A-98A6-FE2768B78C11}" dt="2022-01-17T14:42:45.284" v="61" actId="20577"/>
          <ac:spMkLst>
            <pc:docMk/>
            <pc:sldMk cId="2344578417" sldId="284"/>
            <ac:spMk id="6" creationId="{FF4205AA-AFEE-4495-A3A8-83D59017F1D6}"/>
          </ac:spMkLst>
        </pc:spChg>
        <pc:spChg chg="mod">
          <ac:chgData name="BRIENT Nathan" userId="S::nathan.brient@reseau.eseo.fr::754b77c3-2e09-4b71-a988-2c80dc46e2f3" providerId="AD" clId="Web-{8AA2F370-F7C0-E56A-98A6-FE2768B78C11}" dt="2022-01-17T14:42:47.972" v="63" actId="1076"/>
          <ac:spMkLst>
            <pc:docMk/>
            <pc:sldMk cId="2344578417" sldId="284"/>
            <ac:spMk id="10" creationId="{1519F381-5A70-4CDD-BA16-6D15BC5DA7F7}"/>
          </ac:spMkLst>
        </pc:spChg>
      </pc:sldChg>
      <pc:sldChg chg="addSp delSp modSp">
        <pc:chgData name="BRIENT Nathan" userId="S::nathan.brient@reseau.eseo.fr::754b77c3-2e09-4b71-a988-2c80dc46e2f3" providerId="AD" clId="Web-{8AA2F370-F7C0-E56A-98A6-FE2768B78C11}" dt="2022-01-17T15:51:11.465" v="351"/>
        <pc:sldMkLst>
          <pc:docMk/>
          <pc:sldMk cId="1350921171" sldId="290"/>
        </pc:sldMkLst>
        <pc:spChg chg="add del">
          <ac:chgData name="BRIENT Nathan" userId="S::nathan.brient@reseau.eseo.fr::754b77c3-2e09-4b71-a988-2c80dc46e2f3" providerId="AD" clId="Web-{8AA2F370-F7C0-E56A-98A6-FE2768B78C11}" dt="2022-01-17T15:42:35.625" v="299"/>
          <ac:spMkLst>
            <pc:docMk/>
            <pc:sldMk cId="1350921171" sldId="290"/>
            <ac:spMk id="2" creationId="{61110C6B-F498-4746-B9D9-37FBE7035F9F}"/>
          </ac:spMkLst>
        </pc:spChg>
        <pc:spChg chg="mod">
          <ac:chgData name="BRIENT Nathan" userId="S::nathan.brient@reseau.eseo.fr::754b77c3-2e09-4b71-a988-2c80dc46e2f3" providerId="AD" clId="Web-{8AA2F370-F7C0-E56A-98A6-FE2768B78C11}" dt="2022-01-17T15:39:50.496" v="257" actId="20577"/>
          <ac:spMkLst>
            <pc:docMk/>
            <pc:sldMk cId="1350921171" sldId="290"/>
            <ac:spMk id="4" creationId="{90094189-E679-478E-8318-F1972EB3A195}"/>
          </ac:spMkLst>
        </pc:spChg>
        <pc:spChg chg="add del">
          <ac:chgData name="BRIENT Nathan" userId="S::nathan.brient@reseau.eseo.fr::754b77c3-2e09-4b71-a988-2c80dc46e2f3" providerId="AD" clId="Web-{8AA2F370-F7C0-E56A-98A6-FE2768B78C11}" dt="2022-01-17T15:42:34.109" v="298"/>
          <ac:spMkLst>
            <pc:docMk/>
            <pc:sldMk cId="1350921171" sldId="290"/>
            <ac:spMk id="7" creationId="{6A9F1596-0767-4D50-807B-B5568CB3271B}"/>
          </ac:spMkLst>
        </pc:spChg>
        <pc:spChg chg="add del mod">
          <ac:chgData name="BRIENT Nathan" userId="S::nathan.brient@reseau.eseo.fr::754b77c3-2e09-4b71-a988-2c80dc46e2f3" providerId="AD" clId="Web-{8AA2F370-F7C0-E56A-98A6-FE2768B78C11}" dt="2022-01-17T15:42:32.703" v="297"/>
          <ac:spMkLst>
            <pc:docMk/>
            <pc:sldMk cId="1350921171" sldId="290"/>
            <ac:spMk id="8" creationId="{894A68F1-4177-4904-91C4-5770DA006605}"/>
          </ac:spMkLst>
        </pc:spChg>
        <pc:spChg chg="add del">
          <ac:chgData name="BRIENT Nathan" userId="S::nathan.brient@reseau.eseo.fr::754b77c3-2e09-4b71-a988-2c80dc46e2f3" providerId="AD" clId="Web-{8AA2F370-F7C0-E56A-98A6-FE2768B78C11}" dt="2022-01-17T15:42:29.500" v="293"/>
          <ac:spMkLst>
            <pc:docMk/>
            <pc:sldMk cId="1350921171" sldId="290"/>
            <ac:spMk id="9" creationId="{2C23D2B1-C9C4-4743-AF09-36B02BDD80A2}"/>
          </ac:spMkLst>
        </pc:spChg>
        <pc:spChg chg="add del">
          <ac:chgData name="BRIENT Nathan" userId="S::nathan.brient@reseau.eseo.fr::754b77c3-2e09-4b71-a988-2c80dc46e2f3" providerId="AD" clId="Web-{8AA2F370-F7C0-E56A-98A6-FE2768B78C11}" dt="2022-01-17T15:42:24.391" v="286"/>
          <ac:spMkLst>
            <pc:docMk/>
            <pc:sldMk cId="1350921171" sldId="290"/>
            <ac:spMk id="10" creationId="{2CD59A9E-C1F9-4B6C-8D06-AC0D8B1A84E5}"/>
          </ac:spMkLst>
        </pc:spChg>
        <pc:spChg chg="del">
          <ac:chgData name="BRIENT Nathan" userId="S::nathan.brient@reseau.eseo.fr::754b77c3-2e09-4b71-a988-2c80dc46e2f3" providerId="AD" clId="Web-{8AA2F370-F7C0-E56A-98A6-FE2768B78C11}" dt="2022-01-17T15:47:17.803" v="332"/>
          <ac:spMkLst>
            <pc:docMk/>
            <pc:sldMk cId="1350921171" sldId="290"/>
            <ac:spMk id="11" creationId="{0E68E0C0-575E-4A28-A8D3-65E50523096D}"/>
          </ac:spMkLst>
        </pc:spChg>
        <pc:spChg chg="add del">
          <ac:chgData name="BRIENT Nathan" userId="S::nathan.brient@reseau.eseo.fr::754b77c3-2e09-4b71-a988-2c80dc46e2f3" providerId="AD" clId="Web-{8AA2F370-F7C0-E56A-98A6-FE2768B78C11}" dt="2022-01-17T15:42:28.266" v="292"/>
          <ac:spMkLst>
            <pc:docMk/>
            <pc:sldMk cId="1350921171" sldId="290"/>
            <ac:spMk id="13" creationId="{2FA8A32E-CD4A-4696-BE22-B3ECE0E243A0}"/>
          </ac:spMkLst>
        </pc:spChg>
        <pc:spChg chg="add del mod">
          <ac:chgData name="BRIENT Nathan" userId="S::nathan.brient@reseau.eseo.fr::754b77c3-2e09-4b71-a988-2c80dc46e2f3" providerId="AD" clId="Web-{8AA2F370-F7C0-E56A-98A6-FE2768B78C11}" dt="2022-01-17T15:42:26.875" v="291"/>
          <ac:spMkLst>
            <pc:docMk/>
            <pc:sldMk cId="1350921171" sldId="290"/>
            <ac:spMk id="18" creationId="{5D6E1E76-5ECA-40EA-AF9C-6FBDD2E6C546}"/>
          </ac:spMkLst>
        </pc:spChg>
        <pc:spChg chg="del">
          <ac:chgData name="BRIENT Nathan" userId="S::nathan.brient@reseau.eseo.fr::754b77c3-2e09-4b71-a988-2c80dc46e2f3" providerId="AD" clId="Web-{8AA2F370-F7C0-E56A-98A6-FE2768B78C11}" dt="2022-01-17T15:47:17.772" v="328"/>
          <ac:spMkLst>
            <pc:docMk/>
            <pc:sldMk cId="1350921171" sldId="290"/>
            <ac:spMk id="19" creationId="{CE8FA44A-04BB-42E0-A584-1E0A4E00E9D2}"/>
          </ac:spMkLst>
        </pc:spChg>
        <pc:spChg chg="del mod">
          <ac:chgData name="BRIENT Nathan" userId="S::nathan.brient@reseau.eseo.fr::754b77c3-2e09-4b71-a988-2c80dc46e2f3" providerId="AD" clId="Web-{8AA2F370-F7C0-E56A-98A6-FE2768B78C11}" dt="2022-01-17T15:47:17.772" v="326"/>
          <ac:spMkLst>
            <pc:docMk/>
            <pc:sldMk cId="1350921171" sldId="290"/>
            <ac:spMk id="20" creationId="{46A78ED5-F5BF-44D7-8846-F1EE72AA49A2}"/>
          </ac:spMkLst>
        </pc:spChg>
        <pc:spChg chg="add del">
          <ac:chgData name="BRIENT Nathan" userId="S::nathan.brient@reseau.eseo.fr::754b77c3-2e09-4b71-a988-2c80dc46e2f3" providerId="AD" clId="Web-{8AA2F370-F7C0-E56A-98A6-FE2768B78C11}" dt="2022-01-17T15:43:44.127" v="304"/>
          <ac:spMkLst>
            <pc:docMk/>
            <pc:sldMk cId="1350921171" sldId="290"/>
            <ac:spMk id="24" creationId="{9261693F-8149-49A3-987F-6FB9BD2B4D50}"/>
          </ac:spMkLst>
        </pc:spChg>
        <pc:spChg chg="del">
          <ac:chgData name="BRIENT Nathan" userId="S::nathan.brient@reseau.eseo.fr::754b77c3-2e09-4b71-a988-2c80dc46e2f3" providerId="AD" clId="Web-{8AA2F370-F7C0-E56A-98A6-FE2768B78C11}" dt="2022-01-17T15:47:17.772" v="327"/>
          <ac:spMkLst>
            <pc:docMk/>
            <pc:sldMk cId="1350921171" sldId="290"/>
            <ac:spMk id="27" creationId="{C8CF21B5-6581-47DD-9534-B4311681BAB5}"/>
          </ac:spMkLst>
        </pc:spChg>
        <pc:spChg chg="del">
          <ac:chgData name="BRIENT Nathan" userId="S::nathan.brient@reseau.eseo.fr::754b77c3-2e09-4b71-a988-2c80dc46e2f3" providerId="AD" clId="Web-{8AA2F370-F7C0-E56A-98A6-FE2768B78C11}" dt="2022-01-17T15:47:17.772" v="325"/>
          <ac:spMkLst>
            <pc:docMk/>
            <pc:sldMk cId="1350921171" sldId="290"/>
            <ac:spMk id="29" creationId="{AE6D20C1-5C7D-41AC-A652-26F91383C0F4}"/>
          </ac:spMkLst>
        </pc:spChg>
        <pc:spChg chg="del">
          <ac:chgData name="BRIENT Nathan" userId="S::nathan.brient@reseau.eseo.fr::754b77c3-2e09-4b71-a988-2c80dc46e2f3" providerId="AD" clId="Web-{8AA2F370-F7C0-E56A-98A6-FE2768B78C11}" dt="2022-01-17T15:40:05.794" v="258"/>
          <ac:spMkLst>
            <pc:docMk/>
            <pc:sldMk cId="1350921171" sldId="290"/>
            <ac:spMk id="35" creationId="{2D6BE3BC-EBDF-48EE-95D7-D9FFF6A2B483}"/>
          </ac:spMkLst>
        </pc:spChg>
        <pc:spChg chg="del mod">
          <ac:chgData name="BRIENT Nathan" userId="S::nathan.brient@reseau.eseo.fr::754b77c3-2e09-4b71-a988-2c80dc46e2f3" providerId="AD" clId="Web-{8AA2F370-F7C0-E56A-98A6-FE2768B78C11}" dt="2022-01-17T15:47:20.241" v="333"/>
          <ac:spMkLst>
            <pc:docMk/>
            <pc:sldMk cId="1350921171" sldId="290"/>
            <ac:spMk id="36" creationId="{7B82C282-3D9C-486D-A08A-B18F8EFAE808}"/>
          </ac:spMkLst>
        </pc:spChg>
        <pc:spChg chg="del mod">
          <ac:chgData name="BRIENT Nathan" userId="S::nathan.brient@reseau.eseo.fr::754b77c3-2e09-4b71-a988-2c80dc46e2f3" providerId="AD" clId="Web-{8AA2F370-F7C0-E56A-98A6-FE2768B78C11}" dt="2022-01-17T15:47:21.554" v="334"/>
          <ac:spMkLst>
            <pc:docMk/>
            <pc:sldMk cId="1350921171" sldId="290"/>
            <ac:spMk id="42" creationId="{6B3A5148-ABFB-461A-ABD9-F085C33380FE}"/>
          </ac:spMkLst>
        </pc:spChg>
        <pc:spChg chg="add del mod">
          <ac:chgData name="BRIENT Nathan" userId="S::nathan.brient@reseau.eseo.fr::754b77c3-2e09-4b71-a988-2c80dc46e2f3" providerId="AD" clId="Web-{8AA2F370-F7C0-E56A-98A6-FE2768B78C11}" dt="2022-01-17T15:51:11.465" v="351"/>
          <ac:spMkLst>
            <pc:docMk/>
            <pc:sldMk cId="1350921171" sldId="290"/>
            <ac:spMk id="46" creationId="{E916F0CF-119F-4859-AB3B-7686F4ED3D6B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67" creationId="{F2BD268E-E31E-431E-B242-3417D4975795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69" creationId="{4BD85C9E-B7B0-4F3F-9466-9B2F1D8CC4E8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70" creationId="{329353B4-1AC3-4A99-931A-62354889D00F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71" creationId="{7B479FD1-AAE3-43A6-8F35-00F3E5BC0CCF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73" creationId="{18A7222B-E269-450F-A486-2EEB4814203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74" creationId="{4627D900-165E-4ED6-BD4A-D2B8156BDD0B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83" creationId="{AF435105-0C98-4E67-91D1-E2B219DAFB7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85" creationId="{CDBC19B6-D448-4DB3-8EC3-9E3204441118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88" creationId="{7BD42093-5520-4054-AB12-8027FC5962F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90" creationId="{753386E3-DBE1-4B54-A431-83B739953ACD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91" creationId="{FF892C50-50A7-4BB2-8EFF-767267F35F4C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92" creationId="{39693B6F-B899-42EB-B16E-39A794D173F1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95" creationId="{55948119-2A5B-4CE0-B004-45A5B4E7AB63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97" creationId="{730D6006-21E0-4802-97C3-EB45491BA3FA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98" creationId="{6FE394D6-ABE6-4052-BF17-437A82656089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100" creationId="{BCD74B16-704A-4E4E-8013-6CE0A32EC6D2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101" creationId="{C603BE5A-92F0-41AE-ADA7-DE8EE40DA95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103" creationId="{66032BAD-D5F1-4182-BCEC-CE4F9E177F7A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104" creationId="{A7336BEB-716A-4E5B-A9C5-F11E6F2E5AB4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106" creationId="{C1BD25A3-BE7A-4E75-AB98-865C40342A98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107" creationId="{D3764BF9-7F32-4508-B059-7D686FEBACB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109" creationId="{DAF9EB4E-92A9-4C79-8E1A-B57631702DB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110" creationId="{27250608-AFC8-4AFF-82EF-7CCB2DD39DFA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36.773" v="339"/>
          <ac:spMkLst>
            <pc:docMk/>
            <pc:sldMk cId="1350921171" sldId="290"/>
            <ac:spMk id="112" creationId="{5BE5EF87-BA3B-45B4-B3EA-338180B31B02}"/>
          </ac:spMkLst>
        </pc:spChg>
        <pc:spChg chg="add del mod">
          <ac:chgData name="BRIENT Nathan" userId="S::nathan.brient@reseau.eseo.fr::754b77c3-2e09-4b71-a988-2c80dc46e2f3" providerId="AD" clId="Web-{8AA2F370-F7C0-E56A-98A6-FE2768B78C11}" dt="2022-01-17T15:51:10.934" v="348"/>
          <ac:spMkLst>
            <pc:docMk/>
            <pc:sldMk cId="1350921171" sldId="290"/>
            <ac:spMk id="116" creationId="{E916F0CF-119F-4859-AB3B-7686F4ED3D6B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33" creationId="{F2BD268E-E31E-431E-B242-3417D4975795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35" creationId="{4BD85C9E-B7B0-4F3F-9466-9B2F1D8CC4E8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36" creationId="{329353B4-1AC3-4A99-931A-62354889D00F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37" creationId="{7B479FD1-AAE3-43A6-8F35-00F3E5BC0CCF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39" creationId="{18A7222B-E269-450F-A486-2EEB4814203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40" creationId="{4627D900-165E-4ED6-BD4A-D2B8156BDD0B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49" creationId="{AF435105-0C98-4E67-91D1-E2B219DAFB7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51" creationId="{CDBC19B6-D448-4DB3-8EC3-9E3204441118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54" creationId="{7BD42093-5520-4054-AB12-8027FC5962F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56" creationId="{753386E3-DBE1-4B54-A431-83B739953ACD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57" creationId="{FF892C50-50A7-4BB2-8EFF-767267F35F4C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58" creationId="{39693B6F-B899-42EB-B16E-39A794D173F1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61" creationId="{55948119-2A5B-4CE0-B004-45A5B4E7AB63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63" creationId="{730D6006-21E0-4802-97C3-EB45491BA3FA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64" creationId="{6FE394D6-ABE6-4052-BF17-437A82656089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66" creationId="{BCD74B16-704A-4E4E-8013-6CE0A32EC6D2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67" creationId="{C603BE5A-92F0-41AE-ADA7-DE8EE40DA95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69" creationId="{66032BAD-D5F1-4182-BCEC-CE4F9E177F7A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70" creationId="{A7336BEB-716A-4E5B-A9C5-F11E6F2E5AB4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72" creationId="{C1BD25A3-BE7A-4E75-AB98-865C40342A98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73" creationId="{D3764BF9-7F32-4508-B059-7D686FEBACB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75" creationId="{DAF9EB4E-92A9-4C79-8E1A-B57631702DB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76" creationId="{27250608-AFC8-4AFF-82EF-7CCB2DD39DFA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7:51.757" v="340"/>
          <ac:spMkLst>
            <pc:docMk/>
            <pc:sldMk cId="1350921171" sldId="290"/>
            <ac:spMk id="178" creationId="{5BE5EF87-BA3B-45B4-B3EA-338180B31B02}"/>
          </ac:spMkLst>
        </pc:spChg>
        <pc:spChg chg="add del mod">
          <ac:chgData name="BRIENT Nathan" userId="S::nathan.brient@reseau.eseo.fr::754b77c3-2e09-4b71-a988-2c80dc46e2f3" providerId="AD" clId="Web-{8AA2F370-F7C0-E56A-98A6-FE2768B78C11}" dt="2022-01-17T15:51:10.543" v="346"/>
          <ac:spMkLst>
            <pc:docMk/>
            <pc:sldMk cId="1350921171" sldId="290"/>
            <ac:spMk id="182" creationId="{549F0DB3-56BC-46F3-B9B9-815B40B978B3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198" creationId="{2FFC2D32-28A6-4B11-BA22-109E581F122F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00" creationId="{4C955890-EE60-40AE-96E4-38F25B32A426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01" creationId="{3052DE7B-E234-43DD-B5BA-076E89863CD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02" creationId="{627828BF-D544-40DB-A862-58A3810278A0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04" creationId="{8009F188-3D49-491E-9D4F-CA77E88CFADB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05" creationId="{90C69BE8-131B-4144-B627-8DA5DFF03359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14" creationId="{40E473E8-C284-4104-B87F-F4788F9B275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16" creationId="{45B69953-5D55-4796-8F50-83476B2814DC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19" creationId="{2007CCEC-0790-491B-BA94-4065FDF80C20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21" creationId="{A8AA8D1A-300B-4B8B-B82A-27C67675769D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22" creationId="{EDEBF357-9BE7-4A73-B994-4587CF8F4D40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23" creationId="{1B8F78EF-5A37-4F6A-8F55-058EABC085CB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26" creationId="{B839590F-B8F2-4BF2-A57C-72EC07D4FA52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28" creationId="{3258B977-463B-448F-911A-60F1F3B6BBDC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29" creationId="{861E4E41-9345-4A34-956F-2640FB7B5B25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31" creationId="{24A4C0EE-8A42-40C2-BC21-0C5861C0E350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32" creationId="{0199861C-2037-40DE-B414-976CA19FD58C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34" creationId="{36003616-D5AF-43B8-8ABA-D64C72E83C84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35" creationId="{112202F4-4F2B-4CC6-9F07-1670B4E21537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37" creationId="{AC06838A-4D5C-4793-A2BD-845E8A8C28B4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38" creationId="{120286C4-C003-4FE7-8DEB-03789AFC9B49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20.649" v="341"/>
          <ac:spMkLst>
            <pc:docMk/>
            <pc:sldMk cId="1350921171" sldId="290"/>
            <ac:spMk id="240" creationId="{3E72CDBB-B0C8-4A6D-9339-3ED02410010A}"/>
          </ac:spMkLst>
        </pc:spChg>
        <pc:spChg chg="add del mod">
          <ac:chgData name="BRIENT Nathan" userId="S::nathan.brient@reseau.eseo.fr::754b77c3-2e09-4b71-a988-2c80dc46e2f3" providerId="AD" clId="Web-{8AA2F370-F7C0-E56A-98A6-FE2768B78C11}" dt="2022-01-17T15:51:09.074" v="344"/>
          <ac:spMkLst>
            <pc:docMk/>
            <pc:sldMk cId="1350921171" sldId="290"/>
            <ac:spMk id="244" creationId="{549F0DB3-56BC-46F3-B9B9-815B40B978B3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60" creationId="{2FFC2D32-28A6-4B11-BA22-109E581F122F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62" creationId="{4C955890-EE60-40AE-96E4-38F25B32A426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63" creationId="{3052DE7B-E234-43DD-B5BA-076E89863CD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64" creationId="{627828BF-D544-40DB-A862-58A3810278A0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66" creationId="{8009F188-3D49-491E-9D4F-CA77E88CFADB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67" creationId="{90C69BE8-131B-4144-B627-8DA5DFF03359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76" creationId="{40E473E8-C284-4104-B87F-F4788F9B275E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78" creationId="{45B69953-5D55-4796-8F50-83476B2814DC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81" creationId="{2007CCEC-0790-491B-BA94-4065FDF80C20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83" creationId="{A8AA8D1A-300B-4B8B-B82A-27C67675769D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84" creationId="{EDEBF357-9BE7-4A73-B994-4587CF8F4D40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85" creationId="{1B8F78EF-5A37-4F6A-8F55-058EABC085CB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88" creationId="{B839590F-B8F2-4BF2-A57C-72EC07D4FA52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90" creationId="{3258B977-463B-448F-911A-60F1F3B6BBDC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91" creationId="{861E4E41-9345-4A34-956F-2640FB7B5B25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93" creationId="{24A4C0EE-8A42-40C2-BC21-0C5861C0E350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94" creationId="{0199861C-2037-40DE-B414-976CA19FD58C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96" creationId="{36003616-D5AF-43B8-8ABA-D64C72E83C84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97" creationId="{112202F4-4F2B-4CC6-9F07-1670B4E21537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299" creationId="{AC06838A-4D5C-4793-A2BD-845E8A8C28B4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300" creationId="{120286C4-C003-4FE7-8DEB-03789AFC9B49}"/>
          </ac:spMkLst>
        </pc:spChg>
        <pc:spChg chg="add">
          <ac:chgData name="BRIENT Nathan" userId="S::nathan.brient@reseau.eseo.fr::754b77c3-2e09-4b71-a988-2c80dc46e2f3" providerId="AD" clId="Web-{8AA2F370-F7C0-E56A-98A6-FE2768B78C11}" dt="2022-01-17T15:48:34.243" v="342"/>
          <ac:spMkLst>
            <pc:docMk/>
            <pc:sldMk cId="1350921171" sldId="290"/>
            <ac:spMk id="302" creationId="{3E72CDBB-B0C8-4A6D-9339-3ED02410010A}"/>
          </ac:spMkLst>
        </pc:spChg>
        <pc:grpChg chg="del">
          <ac:chgData name="BRIENT Nathan" userId="S::nathan.brient@reseau.eseo.fr::754b77c3-2e09-4b71-a988-2c80dc46e2f3" providerId="AD" clId="Web-{8AA2F370-F7C0-E56A-98A6-FE2768B78C11}" dt="2022-01-17T15:40:07.419" v="260"/>
          <ac:grpSpMkLst>
            <pc:docMk/>
            <pc:sldMk cId="1350921171" sldId="290"/>
            <ac:grpSpMk id="12" creationId="{E3D7700D-0B26-4AD6-8214-9F63630829FA}"/>
          </ac:grpSpMkLst>
        </pc:grpChg>
        <pc:grpChg chg="del mod">
          <ac:chgData name="BRIENT Nathan" userId="S::nathan.brient@reseau.eseo.fr::754b77c3-2e09-4b71-a988-2c80dc46e2f3" providerId="AD" clId="Web-{8AA2F370-F7C0-E56A-98A6-FE2768B78C11}" dt="2022-01-17T15:47:24.725" v="338"/>
          <ac:grpSpMkLst>
            <pc:docMk/>
            <pc:sldMk cId="1350921171" sldId="290"/>
            <ac:grpSpMk id="21" creationId="{7B10C328-0E11-4387-BAF8-4AC8E7128E3C}"/>
          </ac:grpSpMkLst>
        </pc:grpChg>
        <pc:grpChg chg="del mod">
          <ac:chgData name="BRIENT Nathan" userId="S::nathan.brient@reseau.eseo.fr::754b77c3-2e09-4b71-a988-2c80dc46e2f3" providerId="AD" clId="Web-{8AA2F370-F7C0-E56A-98A6-FE2768B78C11}" dt="2022-01-17T15:47:23.866" v="337"/>
          <ac:grpSpMkLst>
            <pc:docMk/>
            <pc:sldMk cId="1350921171" sldId="290"/>
            <ac:grpSpMk id="22" creationId="{D213B10A-3DE4-4528-8F3E-ED609420C544}"/>
          </ac:grpSpMkLst>
        </pc:grpChg>
        <pc:grpChg chg="mod">
          <ac:chgData name="BRIENT Nathan" userId="S::nathan.brient@reseau.eseo.fr::754b77c3-2e09-4b71-a988-2c80dc46e2f3" providerId="AD" clId="Web-{8AA2F370-F7C0-E56A-98A6-FE2768B78C11}" dt="2022-01-17T15:41:39.530" v="277" actId="14100"/>
          <ac:grpSpMkLst>
            <pc:docMk/>
            <pc:sldMk cId="1350921171" sldId="290"/>
            <ac:grpSpMk id="23" creationId="{225E85FB-9874-46F0-A662-D2229AFADD9A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55" creationId="{5F5A9836-0344-4B96-A4CC-214AE10BD14D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56" creationId="{8918B4D9-71B1-43F6-B92A-420E0FCB652B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57" creationId="{5F5813C1-D345-4779-BBF0-6A6CEB07A976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58" creationId="{939F44E8-3537-473D-968B-5C6F8C2DCCAA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59" creationId="{9B9350A6-9463-4612-B2DC-35D8D206C5B8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60" creationId="{021572C0-C1E5-4A6E-8939-D13A765E6242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80" creationId="{344D8BD9-A648-4B80-BD58-C3F2055F69E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81" creationId="{7E7E7D4F-8F6D-48F7-8EAC-7DC80A58FF72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87" creationId="{A969F8B2-C92A-42AD-9C70-CE3A48E7B840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89" creationId="{A6F329B6-438D-4344-9485-A0FF66ADDFB2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36.773" v="339"/>
          <ac:grpSpMkLst>
            <pc:docMk/>
            <pc:sldMk cId="1350921171" sldId="290"/>
            <ac:grpSpMk id="111" creationId="{E49A141A-E30F-4FCF-BA90-41DC11C3DC7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23" creationId="{5F5A9836-0344-4B96-A4CC-214AE10BD14D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24" creationId="{8918B4D9-71B1-43F6-B92A-420E0FCB652B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25" creationId="{5F5813C1-D345-4779-BBF0-6A6CEB07A976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26" creationId="{939F44E8-3537-473D-968B-5C6F8C2DCCAA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27" creationId="{9B9350A6-9463-4612-B2DC-35D8D206C5B8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28" creationId="{021572C0-C1E5-4A6E-8939-D13A765E6242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46" creationId="{344D8BD9-A648-4B80-BD58-C3F2055F69E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47" creationId="{7E7E7D4F-8F6D-48F7-8EAC-7DC80A58FF72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53" creationId="{A969F8B2-C92A-42AD-9C70-CE3A48E7B840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55" creationId="{A6F329B6-438D-4344-9485-A0FF66ADDFB2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7:51.757" v="340"/>
          <ac:grpSpMkLst>
            <pc:docMk/>
            <pc:sldMk cId="1350921171" sldId="290"/>
            <ac:grpSpMk id="177" creationId="{E49A141A-E30F-4FCF-BA90-41DC11C3DC7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189" creationId="{FE5179E6-63A1-4D26-84FA-8C64B49915D6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190" creationId="{8B428BA8-755E-4F39-BD70-08ED21180B51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191" creationId="{A4CBFB57-BF10-43AE-B32B-8B71DDDB1C8D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192" creationId="{0D434504-9D72-4C8B-BF11-CB45FB63E3A1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193" creationId="{AFB86F26-F5D0-4545-ABE2-2B891936AFB0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211" creationId="{399AE014-A95B-4DDA-A8DF-68CFE226774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212" creationId="{CB417936-417F-42A8-AE1E-84890A7AFD6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218" creationId="{666326DB-AA06-41F1-B20A-AB85074CB41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220" creationId="{4CC6B3F0-5C7E-49E6-B45A-CE668E57066E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20.649" v="341"/>
          <ac:grpSpMkLst>
            <pc:docMk/>
            <pc:sldMk cId="1350921171" sldId="290"/>
            <ac:grpSpMk id="239" creationId="{45DBDF46-226F-44B8-80DF-BC620EA201D0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251" creationId="{FE5179E6-63A1-4D26-84FA-8C64B49915D6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252" creationId="{8B428BA8-755E-4F39-BD70-08ED21180B51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253" creationId="{A4CBFB57-BF10-43AE-B32B-8B71DDDB1C8D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254" creationId="{0D434504-9D72-4C8B-BF11-CB45FB63E3A1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255" creationId="{AFB86F26-F5D0-4545-ABE2-2B891936AFB0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273" creationId="{399AE014-A95B-4DDA-A8DF-68CFE226774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274" creationId="{CB417936-417F-42A8-AE1E-84890A7AFD6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280" creationId="{666326DB-AA06-41F1-B20A-AB85074CB419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282" creationId="{4CC6B3F0-5C7E-49E6-B45A-CE668E57066E}"/>
          </ac:grpSpMkLst>
        </pc:grpChg>
        <pc:grpChg chg="add">
          <ac:chgData name="BRIENT Nathan" userId="S::nathan.brient@reseau.eseo.fr::754b77c3-2e09-4b71-a988-2c80dc46e2f3" providerId="AD" clId="Web-{8AA2F370-F7C0-E56A-98A6-FE2768B78C11}" dt="2022-01-17T15:48:34.243" v="342"/>
          <ac:grpSpMkLst>
            <pc:docMk/>
            <pc:sldMk cId="1350921171" sldId="290"/>
            <ac:grpSpMk id="301" creationId="{45DBDF46-226F-44B8-80DF-BC620EA201D0}"/>
          </ac:grpSpMkLst>
        </pc:grp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49" creationId="{A97A110E-6084-45C5-8A49-4F9EBA68AB10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68" creationId="{0A0A8B05-B2AE-4320-B970-4CDF8FA7D203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72" creationId="{552D1FE1-5FB7-40B8-B202-8BA92715C06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75" creationId="{62DCE039-B84D-46B8-BF40-E6AB836335E5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76" creationId="{7408D834-915D-46A5-B106-AA496409D636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77" creationId="{08AE6A50-09FF-435C-BA29-C50A7C8F3E41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78" creationId="{4A89740E-9774-43B9-9288-BC5527734B47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84" creationId="{E52FEEFF-FE55-461F-B18F-3ACE148B2CE9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86" creationId="{7D20382D-27AC-4824-AE8F-D2EBE7B8794F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93" creationId="{02EFF2F8-C626-40A4-97E2-FEBC6D95ACA3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94" creationId="{363134FB-63B9-404E-BF80-3B1F03BFF7C3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96" creationId="{BD432D99-D470-4BEB-A582-6959EF31D707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99" creationId="{A531E07D-A1C4-4F42-B420-E703400F6986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102" creationId="{049FE80D-8130-471E-85E9-F62BAC9A70D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105" creationId="{E59645FB-962D-4265-8A8D-6626E9725F41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108" creationId="{316C8EBA-7BE5-4201-AD65-B69D3B29143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113" creationId="{2072531F-5208-482F-85B8-52D24193DA9F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114" creationId="{287A3C33-9378-492C-B1A9-35C29644E01C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36.773" v="339"/>
          <ac:picMkLst>
            <pc:docMk/>
            <pc:sldMk cId="1350921171" sldId="290"/>
            <ac:picMk id="115" creationId="{614954A2-8FFD-4AB2-8795-638129D9789E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18" creationId="{A97A110E-6084-45C5-8A49-4F9EBA68AB10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34" creationId="{0A0A8B05-B2AE-4320-B970-4CDF8FA7D203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38" creationId="{552D1FE1-5FB7-40B8-B202-8BA92715C06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41" creationId="{62DCE039-B84D-46B8-BF40-E6AB836335E5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42" creationId="{7408D834-915D-46A5-B106-AA496409D636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43" creationId="{08AE6A50-09FF-435C-BA29-C50A7C8F3E41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44" creationId="{4A89740E-9774-43B9-9288-BC5527734B47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50" creationId="{E52FEEFF-FE55-461F-B18F-3ACE148B2CE9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52" creationId="{7D20382D-27AC-4824-AE8F-D2EBE7B8794F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59" creationId="{02EFF2F8-C626-40A4-97E2-FEBC6D95ACA3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60" creationId="{363134FB-63B9-404E-BF80-3B1F03BFF7C3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62" creationId="{BD432D99-D470-4BEB-A582-6959EF31D707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65" creationId="{A531E07D-A1C4-4F42-B420-E703400F6986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68" creationId="{049FE80D-8130-471E-85E9-F62BAC9A70D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71" creationId="{E59645FB-962D-4265-8A8D-6626E9725F41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74" creationId="{316C8EBA-7BE5-4201-AD65-B69D3B29143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79" creationId="{2072531F-5208-482F-85B8-52D24193DA9F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80" creationId="{287A3C33-9378-492C-B1A9-35C29644E01C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7:51.757" v="340"/>
          <ac:picMkLst>
            <pc:docMk/>
            <pc:sldMk cId="1350921171" sldId="290"/>
            <ac:picMk id="181" creationId="{614954A2-8FFD-4AB2-8795-638129D9789E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184" creationId="{A5254258-B164-4015-8882-1806DC351197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199" creationId="{A6A10CB2-AC08-419E-9844-572D8E4DF72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03" creationId="{0AA01DF3-4B87-4EC8-9820-0A852AD88DDD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06" creationId="{E0108A53-112E-4DBF-81BC-DBE0FB6B3FF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07" creationId="{C90AF61D-E886-4262-8DA3-E0229F81E024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08" creationId="{1D0D504D-0D3B-45B2-9884-BFF2A8B0AEC4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09" creationId="{050E40A0-3791-4199-83F4-2071FEBC40BE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15" creationId="{3EA07F62-B4C3-4CD1-9F85-A699901A3BD2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17" creationId="{AF7B3211-E04A-4E1F-B58F-CA57F1A7D609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24" creationId="{0E8D879D-27A5-4485-A37D-22394A7A88FB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25" creationId="{A51832D0-A84B-4E04-A9EF-346D009B8525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27" creationId="{B3A98A89-CFE6-4B81-B5A6-11FEE09EADE5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30" creationId="{D9625963-1B6B-4DFB-ABAC-3E8943C46381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33" creationId="{A8AF23B3-8D2F-4729-9CA9-769F49ABAB5F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36" creationId="{E8A47F77-83D6-4F1E-B626-FFA547150DC1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41" creationId="{B4A8A05F-CD91-4D76-B76C-52D9EC501847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42" creationId="{A4986024-B1D9-4E71-9B01-347096027195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20.649" v="341"/>
          <ac:picMkLst>
            <pc:docMk/>
            <pc:sldMk cId="1350921171" sldId="290"/>
            <ac:picMk id="243" creationId="{2632B81B-BEAC-4B50-AD90-2772CC8D0BB7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46" creationId="{A5254258-B164-4015-8882-1806DC351197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61" creationId="{A6A10CB2-AC08-419E-9844-572D8E4DF72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65" creationId="{0AA01DF3-4B87-4EC8-9820-0A852AD88DDD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68" creationId="{E0108A53-112E-4DBF-81BC-DBE0FB6B3FFA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69" creationId="{C90AF61D-E886-4262-8DA3-E0229F81E024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70" creationId="{1D0D504D-0D3B-45B2-9884-BFF2A8B0AEC4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71" creationId="{050E40A0-3791-4199-83F4-2071FEBC40BE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77" creationId="{3EA07F62-B4C3-4CD1-9F85-A699901A3BD2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79" creationId="{AF7B3211-E04A-4E1F-B58F-CA57F1A7D609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86" creationId="{0E8D879D-27A5-4485-A37D-22394A7A88FB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87" creationId="{A51832D0-A84B-4E04-A9EF-346D009B8525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89" creationId="{B3A98A89-CFE6-4B81-B5A6-11FEE09EADE5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92" creationId="{D9625963-1B6B-4DFB-ABAC-3E8943C46381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95" creationId="{A8AF23B3-8D2F-4729-9CA9-769F49ABAB5F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298" creationId="{E8A47F77-83D6-4F1E-B626-FFA547150DC1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303" creationId="{B4A8A05F-CD91-4D76-B76C-52D9EC501847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304" creationId="{A4986024-B1D9-4E71-9B01-347096027195}"/>
          </ac:picMkLst>
        </pc:picChg>
        <pc:picChg chg="add">
          <ac:chgData name="BRIENT Nathan" userId="S::nathan.brient@reseau.eseo.fr::754b77c3-2e09-4b71-a988-2c80dc46e2f3" providerId="AD" clId="Web-{8AA2F370-F7C0-E56A-98A6-FE2768B78C11}" dt="2022-01-17T15:48:34.243" v="342"/>
          <ac:picMkLst>
            <pc:docMk/>
            <pc:sldMk cId="1350921171" sldId="290"/>
            <ac:picMk id="305" creationId="{2632B81B-BEAC-4B50-AD90-2772CC8D0BB7}"/>
          </ac:picMkLst>
        </pc:picChg>
        <pc:picChg chg="del mod">
          <ac:chgData name="BRIENT Nathan" userId="S::nathan.brient@reseau.eseo.fr::754b77c3-2e09-4b71-a988-2c80dc46e2f3" providerId="AD" clId="Web-{8AA2F370-F7C0-E56A-98A6-FE2768B78C11}" dt="2022-01-17T15:47:17.788" v="331"/>
          <ac:picMkLst>
            <pc:docMk/>
            <pc:sldMk cId="1350921171" sldId="290"/>
            <ac:picMk id="1026" creationId="{F619EDB8-4A1A-4A9C-B0AE-21FF2A84BF84}"/>
          </ac:picMkLst>
        </pc:picChg>
        <pc:picChg chg="del">
          <ac:chgData name="BRIENT Nathan" userId="S::nathan.brient@reseau.eseo.fr::754b77c3-2e09-4b71-a988-2c80dc46e2f3" providerId="AD" clId="Web-{8AA2F370-F7C0-E56A-98A6-FE2768B78C11}" dt="2022-01-17T15:47:17.772" v="330"/>
          <ac:picMkLst>
            <pc:docMk/>
            <pc:sldMk cId="1350921171" sldId="290"/>
            <ac:picMk id="1036" creationId="{361DB2FD-9A8F-48A9-9763-FE5EE5DFB684}"/>
          </ac:picMkLst>
        </pc:picChg>
        <pc:picChg chg="del">
          <ac:chgData name="BRIENT Nathan" userId="S::nathan.brient@reseau.eseo.fr::754b77c3-2e09-4b71-a988-2c80dc46e2f3" providerId="AD" clId="Web-{8AA2F370-F7C0-E56A-98A6-FE2768B78C11}" dt="2022-01-17T15:47:17.772" v="329"/>
          <ac:picMkLst>
            <pc:docMk/>
            <pc:sldMk cId="1350921171" sldId="290"/>
            <ac:picMk id="1038" creationId="{6B5A6DF2-1BDF-4F86-8E53-756E1FC4AA75}"/>
          </ac:picMkLst>
        </pc:picChg>
        <pc:picChg chg="del">
          <ac:chgData name="BRIENT Nathan" userId="S::nathan.brient@reseau.eseo.fr::754b77c3-2e09-4b71-a988-2c80dc46e2f3" providerId="AD" clId="Web-{8AA2F370-F7C0-E56A-98A6-FE2768B78C11}" dt="2022-01-17T15:47:17.772" v="324"/>
          <ac:picMkLst>
            <pc:docMk/>
            <pc:sldMk cId="1350921171" sldId="290"/>
            <ac:picMk id="1042" creationId="{0468C8AA-5556-468B-8C37-C6C153A9B26A}"/>
          </ac:picMkLst>
        </pc:picChg>
        <pc:picChg chg="del">
          <ac:chgData name="BRIENT Nathan" userId="S::nathan.brient@reseau.eseo.fr::754b77c3-2e09-4b71-a988-2c80dc46e2f3" providerId="AD" clId="Web-{8AA2F370-F7C0-E56A-98A6-FE2768B78C11}" dt="2022-01-17T15:47:17.772" v="323"/>
          <ac:picMkLst>
            <pc:docMk/>
            <pc:sldMk cId="1350921171" sldId="290"/>
            <ac:picMk id="1044" creationId="{BA77A5B5-0A2E-45F1-8C41-D154A990152A}"/>
          </ac:picMkLst>
        </pc:picChg>
        <pc:picChg chg="del mod">
          <ac:chgData name="BRIENT Nathan" userId="S::nathan.brient@reseau.eseo.fr::754b77c3-2e09-4b71-a988-2c80dc46e2f3" providerId="AD" clId="Web-{8AA2F370-F7C0-E56A-98A6-FE2768B78C11}" dt="2022-01-17T15:47:17.757" v="322"/>
          <ac:picMkLst>
            <pc:docMk/>
            <pc:sldMk cId="1350921171" sldId="290"/>
            <ac:picMk id="1050" creationId="{5F2270D6-4477-44D6-A66B-6B538D2B4EAF}"/>
          </ac:picMkLst>
        </pc:picChg>
        <pc:picChg chg="del mod">
          <ac:chgData name="BRIENT Nathan" userId="S::nathan.brient@reseau.eseo.fr::754b77c3-2e09-4b71-a988-2c80dc46e2f3" providerId="AD" clId="Web-{8AA2F370-F7C0-E56A-98A6-FE2768B78C11}" dt="2022-01-17T15:47:21.975" v="335"/>
          <ac:picMkLst>
            <pc:docMk/>
            <pc:sldMk cId="1350921171" sldId="290"/>
            <ac:picMk id="1052" creationId="{FD46EAFD-2A5F-48EC-AE21-E1522BCCA7F4}"/>
          </ac:picMkLst>
        </pc:picChg>
        <pc:cxnChg chg="del mod ord">
          <ac:chgData name="BRIENT Nathan" userId="S::nathan.brient@reseau.eseo.fr::754b77c3-2e09-4b71-a988-2c80dc46e2f3" providerId="AD" clId="Web-{8AA2F370-F7C0-E56A-98A6-FE2768B78C11}" dt="2022-01-17T15:47:22.944" v="336"/>
          <ac:cxnSpMkLst>
            <pc:docMk/>
            <pc:sldMk cId="1350921171" sldId="290"/>
            <ac:cxnSpMk id="17" creationId="{ABBEE129-EA3F-4847-B5A4-3555711F210E}"/>
          </ac:cxnSpMkLst>
        </pc:cxnChg>
        <pc:cxnChg chg="del mod">
          <ac:chgData name="BRIENT Nathan" userId="S::nathan.brient@reseau.eseo.fr::754b77c3-2e09-4b71-a988-2c80dc46e2f3" providerId="AD" clId="Web-{8AA2F370-F7C0-E56A-98A6-FE2768B78C11}" dt="2022-01-17T15:40:08.512" v="261"/>
          <ac:cxnSpMkLst>
            <pc:docMk/>
            <pc:sldMk cId="1350921171" sldId="290"/>
            <ac:cxnSpMk id="28" creationId="{BF284B6E-B606-47AE-BC4B-67DAB5CF6BF0}"/>
          </ac:cxnSpMkLst>
        </pc:cxnChg>
        <pc:cxnChg chg="del">
          <ac:chgData name="BRIENT Nathan" userId="S::nathan.brient@reseau.eseo.fr::754b77c3-2e09-4b71-a988-2c80dc46e2f3" providerId="AD" clId="Web-{8AA2F370-F7C0-E56A-98A6-FE2768B78C11}" dt="2022-01-17T15:40:06.622" v="259"/>
          <ac:cxnSpMkLst>
            <pc:docMk/>
            <pc:sldMk cId="1350921171" sldId="290"/>
            <ac:cxnSpMk id="37" creationId="{0E67C3CF-DD4D-428B-A909-49F43D43E914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47" creationId="{D3DE6014-02A2-4C10-A66E-9C6EF4C2AE11}"/>
          </ac:cxnSpMkLst>
        </pc:cxnChg>
        <pc:cxnChg chg="del mod">
          <ac:chgData name="BRIENT Nathan" userId="S::nathan.brient@reseau.eseo.fr::754b77c3-2e09-4b71-a988-2c80dc46e2f3" providerId="AD" clId="Web-{8AA2F370-F7C0-E56A-98A6-FE2768B78C11}" dt="2022-01-17T15:47:17.757" v="321"/>
          <ac:cxnSpMkLst>
            <pc:docMk/>
            <pc:sldMk cId="1350921171" sldId="290"/>
            <ac:cxnSpMk id="48" creationId="{C4CC8584-D427-4215-A77B-77185E2B2A2B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50" creationId="{1F4F59E5-8B7C-4408-A952-FAC6DCCB6C50}"/>
          </ac:cxnSpMkLst>
        </pc:cxnChg>
        <pc:cxnChg chg="del mod">
          <ac:chgData name="BRIENT Nathan" userId="S::nathan.brient@reseau.eseo.fr::754b77c3-2e09-4b71-a988-2c80dc46e2f3" providerId="AD" clId="Web-{8AA2F370-F7C0-E56A-98A6-FE2768B78C11}" dt="2022-01-17T15:47:17.757" v="320"/>
          <ac:cxnSpMkLst>
            <pc:docMk/>
            <pc:sldMk cId="1350921171" sldId="290"/>
            <ac:cxnSpMk id="51" creationId="{D129C8E6-2790-477B-9E70-DBA76D106EC6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52" creationId="{70F14284-E699-4365-ADB4-41D951E29B5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53" creationId="{B09223BF-8C48-4227-ACA5-D679D008C24A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54" creationId="{1D0F1386-7814-4F90-B711-D3CC3DB22C5D}"/>
          </ac:cxnSpMkLst>
        </pc:cxnChg>
        <pc:cxnChg chg="del mod">
          <ac:chgData name="BRIENT Nathan" userId="S::nathan.brient@reseau.eseo.fr::754b77c3-2e09-4b71-a988-2c80dc46e2f3" providerId="AD" clId="Web-{8AA2F370-F7C0-E56A-98A6-FE2768B78C11}" dt="2022-01-17T15:47:17.757" v="319"/>
          <ac:cxnSpMkLst>
            <pc:docMk/>
            <pc:sldMk cId="1350921171" sldId="290"/>
            <ac:cxnSpMk id="61" creationId="{B4CC52A0-4E9C-49C4-8072-4921A166EE7C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62" creationId="{99B0B61E-72C3-4920-A91F-BD2C7BD9617F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63" creationId="{7F314D4B-304C-4F0C-B020-A1691C3278F2}"/>
          </ac:cxnSpMkLst>
        </pc:cxnChg>
        <pc:cxnChg chg="del mod">
          <ac:chgData name="BRIENT Nathan" userId="S::nathan.brient@reseau.eseo.fr::754b77c3-2e09-4b71-a988-2c80dc46e2f3" providerId="AD" clId="Web-{8AA2F370-F7C0-E56A-98A6-FE2768B78C11}" dt="2022-01-17T15:47:17.757" v="318"/>
          <ac:cxnSpMkLst>
            <pc:docMk/>
            <pc:sldMk cId="1350921171" sldId="290"/>
            <ac:cxnSpMk id="64" creationId="{71774C35-0E9B-41AC-9C28-8D9F9E84806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65" creationId="{2ABF70AB-56E2-40C3-A689-1691A241713E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66" creationId="{BAAC7870-469A-41D8-8883-17CCE567657C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79" creationId="{42CEEBA6-47D6-4912-BDE2-C53F2D141D4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36.773" v="339"/>
          <ac:cxnSpMkLst>
            <pc:docMk/>
            <pc:sldMk cId="1350921171" sldId="290"/>
            <ac:cxnSpMk id="82" creationId="{5D207410-B764-448F-8E7F-421FA653CDD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17" creationId="{D3DE6014-02A2-4C10-A66E-9C6EF4C2AE11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19" creationId="{1F4F59E5-8B7C-4408-A952-FAC6DCCB6C5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20" creationId="{70F14284-E699-4365-ADB4-41D951E29B5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21" creationId="{B09223BF-8C48-4227-ACA5-D679D008C24A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22" creationId="{1D0F1386-7814-4F90-B711-D3CC3DB22C5D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29" creationId="{99B0B61E-72C3-4920-A91F-BD2C7BD9617F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30" creationId="{7F314D4B-304C-4F0C-B020-A1691C3278F2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31" creationId="{2ABF70AB-56E2-40C3-A689-1691A241713E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32" creationId="{BAAC7870-469A-41D8-8883-17CCE567657C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45" creationId="{42CEEBA6-47D6-4912-BDE2-C53F2D141D4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7:51.757" v="340"/>
          <ac:cxnSpMkLst>
            <pc:docMk/>
            <pc:sldMk cId="1350921171" sldId="290"/>
            <ac:cxnSpMk id="148" creationId="{5D207410-B764-448F-8E7F-421FA653CDD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183" creationId="{966F65EE-6BB3-456D-BEF5-CFCFD6ACB5B3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185" creationId="{C72C79BE-32BC-4F31-B4E0-DEB05149A044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186" creationId="{0DF3C099-253C-4E75-8A07-27E9871E5FCD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187" creationId="{97A0FFD8-C9C7-4A76-A7A1-D2000F0E7E52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188" creationId="{F2C6DD4F-719E-4E6D-B64F-C6E57BB8E1C5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194" creationId="{1FCC91BF-2BED-4297-BF86-2837F4F4559C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195" creationId="{52AE6528-0A65-46C7-B1A6-CFAD42D3C813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196" creationId="{3C7743B7-B517-4849-AC4D-92D7C5DFBB1D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197" creationId="{9BFD630E-65F4-47F7-8011-DA5C654B6EF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210" creationId="{E7E4CFEC-DD54-4EB0-995D-ECED03230434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20.649" v="341"/>
          <ac:cxnSpMkLst>
            <pc:docMk/>
            <pc:sldMk cId="1350921171" sldId="290"/>
            <ac:cxnSpMk id="213" creationId="{00AAAE48-EAD3-4C8D-8131-E81D1F3AC856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45" creationId="{966F65EE-6BB3-456D-BEF5-CFCFD6ACB5B3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47" creationId="{C72C79BE-32BC-4F31-B4E0-DEB05149A044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48" creationId="{0DF3C099-253C-4E75-8A07-27E9871E5FCD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49" creationId="{97A0FFD8-C9C7-4A76-A7A1-D2000F0E7E52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50" creationId="{F2C6DD4F-719E-4E6D-B64F-C6E57BB8E1C5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56" creationId="{1FCC91BF-2BED-4297-BF86-2837F4F4559C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57" creationId="{52AE6528-0A65-46C7-B1A6-CFAD42D3C813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58" creationId="{3C7743B7-B517-4849-AC4D-92D7C5DFBB1D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59" creationId="{9BFD630E-65F4-47F7-8011-DA5C654B6EF0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72" creationId="{E7E4CFEC-DD54-4EB0-995D-ECED03230434}"/>
          </ac:cxnSpMkLst>
        </pc:cxnChg>
        <pc:cxnChg chg="add">
          <ac:chgData name="BRIENT Nathan" userId="S::nathan.brient@reseau.eseo.fr::754b77c3-2e09-4b71-a988-2c80dc46e2f3" providerId="AD" clId="Web-{8AA2F370-F7C0-E56A-98A6-FE2768B78C11}" dt="2022-01-17T15:48:34.243" v="342"/>
          <ac:cxnSpMkLst>
            <pc:docMk/>
            <pc:sldMk cId="1350921171" sldId="290"/>
            <ac:cxnSpMk id="275" creationId="{00AAAE48-EAD3-4C8D-8131-E81D1F3AC856}"/>
          </ac:cxnSpMkLst>
        </pc:cxnChg>
      </pc:sldChg>
      <pc:sldChg chg="modSp">
        <pc:chgData name="BRIENT Nathan" userId="S::nathan.brient@reseau.eseo.fr::754b77c3-2e09-4b71-a988-2c80dc46e2f3" providerId="AD" clId="Web-{8AA2F370-F7C0-E56A-98A6-FE2768B78C11}" dt="2022-01-17T15:33:51.988" v="230" actId="1076"/>
        <pc:sldMkLst>
          <pc:docMk/>
          <pc:sldMk cId="3755323057" sldId="293"/>
        </pc:sldMkLst>
        <pc:spChg chg="mod">
          <ac:chgData name="BRIENT Nathan" userId="S::nathan.brient@reseau.eseo.fr::754b77c3-2e09-4b71-a988-2c80dc46e2f3" providerId="AD" clId="Web-{8AA2F370-F7C0-E56A-98A6-FE2768B78C11}" dt="2022-01-17T15:33:51.988" v="230" actId="1076"/>
          <ac:spMkLst>
            <pc:docMk/>
            <pc:sldMk cId="3755323057" sldId="293"/>
            <ac:spMk id="19" creationId="{CE8FA44A-04BB-42E0-A584-1E0A4E00E9D2}"/>
          </ac:spMkLst>
        </pc:spChg>
        <pc:grpChg chg="mod">
          <ac:chgData name="BRIENT Nathan" userId="S::nathan.brient@reseau.eseo.fr::754b77c3-2e09-4b71-a988-2c80dc46e2f3" providerId="AD" clId="Web-{8AA2F370-F7C0-E56A-98A6-FE2768B78C11}" dt="2022-01-17T15:33:48.957" v="228" actId="1076"/>
          <ac:grpSpMkLst>
            <pc:docMk/>
            <pc:sldMk cId="3755323057" sldId="293"/>
            <ac:grpSpMk id="23" creationId="{225E85FB-9874-46F0-A662-D2229AFADD9A}"/>
          </ac:grpSpMkLst>
        </pc:grpChg>
        <pc:picChg chg="mod">
          <ac:chgData name="BRIENT Nathan" userId="S::nathan.brient@reseau.eseo.fr::754b77c3-2e09-4b71-a988-2c80dc46e2f3" providerId="AD" clId="Web-{8AA2F370-F7C0-E56A-98A6-FE2768B78C11}" dt="2022-01-17T15:33:47.097" v="227" actId="1076"/>
          <ac:picMkLst>
            <pc:docMk/>
            <pc:sldMk cId="3755323057" sldId="293"/>
            <ac:picMk id="1036" creationId="{361DB2FD-9A8F-48A9-9763-FE5EE5DFB684}"/>
          </ac:picMkLst>
        </pc:picChg>
        <pc:cxnChg chg="mod">
          <ac:chgData name="BRIENT Nathan" userId="S::nathan.brient@reseau.eseo.fr::754b77c3-2e09-4b71-a988-2c80dc46e2f3" providerId="AD" clId="Web-{8AA2F370-F7C0-E56A-98A6-FE2768B78C11}" dt="2022-01-17T15:33:48.957" v="228" actId="1076"/>
          <ac:cxnSpMkLst>
            <pc:docMk/>
            <pc:sldMk cId="3755323057" sldId="293"/>
            <ac:cxnSpMk id="61" creationId="{B4CC52A0-4E9C-49C4-8072-4921A166EE7C}"/>
          </ac:cxnSpMkLst>
        </pc:cxnChg>
      </pc:sldChg>
      <pc:sldChg chg="ord">
        <pc:chgData name="BRIENT Nathan" userId="S::nathan.brient@reseau.eseo.fr::754b77c3-2e09-4b71-a988-2c80dc46e2f3" providerId="AD" clId="Web-{8AA2F370-F7C0-E56A-98A6-FE2768B78C11}" dt="2022-01-17T14:27:43.510" v="3"/>
        <pc:sldMkLst>
          <pc:docMk/>
          <pc:sldMk cId="1157908501" sldId="299"/>
        </pc:sldMkLst>
      </pc:sldChg>
      <pc:sldChg chg="ord">
        <pc:chgData name="BRIENT Nathan" userId="S::nathan.brient@reseau.eseo.fr::754b77c3-2e09-4b71-a988-2c80dc46e2f3" providerId="AD" clId="Web-{8AA2F370-F7C0-E56A-98A6-FE2768B78C11}" dt="2022-01-17T14:27:40.213" v="1"/>
        <pc:sldMkLst>
          <pc:docMk/>
          <pc:sldMk cId="3383330927" sldId="300"/>
        </pc:sldMkLst>
      </pc:sldChg>
      <pc:sldChg chg="modSp">
        <pc:chgData name="BRIENT Nathan" userId="S::nathan.brient@reseau.eseo.fr::754b77c3-2e09-4b71-a988-2c80dc46e2f3" providerId="AD" clId="Web-{8AA2F370-F7C0-E56A-98A6-FE2768B78C11}" dt="2022-01-17T15:24:40.164" v="171" actId="20577"/>
        <pc:sldMkLst>
          <pc:docMk/>
          <pc:sldMk cId="3309692348" sldId="308"/>
        </pc:sldMkLst>
        <pc:spChg chg="mod">
          <ac:chgData name="BRIENT Nathan" userId="S::nathan.brient@reseau.eseo.fr::754b77c3-2e09-4b71-a988-2c80dc46e2f3" providerId="AD" clId="Web-{8AA2F370-F7C0-E56A-98A6-FE2768B78C11}" dt="2022-01-17T15:24:40.164" v="171" actId="20577"/>
          <ac:spMkLst>
            <pc:docMk/>
            <pc:sldMk cId="3309692348" sldId="308"/>
            <ac:spMk id="5" creationId="{B92C6BD7-B2C7-4EF2-BE9F-B180DC292DA3}"/>
          </ac:spMkLst>
        </pc:spChg>
      </pc:sldChg>
      <pc:sldChg chg="modSp">
        <pc:chgData name="BRIENT Nathan" userId="S::nathan.brient@reseau.eseo.fr::754b77c3-2e09-4b71-a988-2c80dc46e2f3" providerId="AD" clId="Web-{8AA2F370-F7C0-E56A-98A6-FE2768B78C11}" dt="2022-01-17T15:27:46.355" v="189" actId="20577"/>
        <pc:sldMkLst>
          <pc:docMk/>
          <pc:sldMk cId="1769725074" sldId="310"/>
        </pc:sldMkLst>
        <pc:spChg chg="mod">
          <ac:chgData name="BRIENT Nathan" userId="S::nathan.brient@reseau.eseo.fr::754b77c3-2e09-4b71-a988-2c80dc46e2f3" providerId="AD" clId="Web-{8AA2F370-F7C0-E56A-98A6-FE2768B78C11}" dt="2022-01-17T15:27:46.355" v="189" actId="20577"/>
          <ac:spMkLst>
            <pc:docMk/>
            <pc:sldMk cId="1769725074" sldId="310"/>
            <ac:spMk id="5" creationId="{B92C6BD7-B2C7-4EF2-BE9F-B180DC292DA3}"/>
          </ac:spMkLst>
        </pc:spChg>
      </pc:sldChg>
      <pc:sldChg chg="modSp">
        <pc:chgData name="BRIENT Nathan" userId="S::nathan.brient@reseau.eseo.fr::754b77c3-2e09-4b71-a988-2c80dc46e2f3" providerId="AD" clId="Web-{8AA2F370-F7C0-E56A-98A6-FE2768B78C11}" dt="2022-01-17T15:28:08.262" v="192" actId="20577"/>
        <pc:sldMkLst>
          <pc:docMk/>
          <pc:sldMk cId="1236142455" sldId="311"/>
        </pc:sldMkLst>
        <pc:spChg chg="mod">
          <ac:chgData name="BRIENT Nathan" userId="S::nathan.brient@reseau.eseo.fr::754b77c3-2e09-4b71-a988-2c80dc46e2f3" providerId="AD" clId="Web-{8AA2F370-F7C0-E56A-98A6-FE2768B78C11}" dt="2022-01-17T15:28:08.262" v="192" actId="20577"/>
          <ac:spMkLst>
            <pc:docMk/>
            <pc:sldMk cId="1236142455" sldId="311"/>
            <ac:spMk id="5" creationId="{B92C6BD7-B2C7-4EF2-BE9F-B180DC292DA3}"/>
          </ac:spMkLst>
        </pc:spChg>
      </pc:sldChg>
      <pc:sldChg chg="modSp">
        <pc:chgData name="BRIENT Nathan" userId="S::nathan.brient@reseau.eseo.fr::754b77c3-2e09-4b71-a988-2c80dc46e2f3" providerId="AD" clId="Web-{8AA2F370-F7C0-E56A-98A6-FE2768B78C11}" dt="2022-01-17T15:28:19.418" v="195" actId="20577"/>
        <pc:sldMkLst>
          <pc:docMk/>
          <pc:sldMk cId="1520283211" sldId="312"/>
        </pc:sldMkLst>
        <pc:spChg chg="mod">
          <ac:chgData name="BRIENT Nathan" userId="S::nathan.brient@reseau.eseo.fr::754b77c3-2e09-4b71-a988-2c80dc46e2f3" providerId="AD" clId="Web-{8AA2F370-F7C0-E56A-98A6-FE2768B78C11}" dt="2022-01-17T15:28:19.418" v="195" actId="20577"/>
          <ac:spMkLst>
            <pc:docMk/>
            <pc:sldMk cId="1520283211" sldId="312"/>
            <ac:spMk id="5" creationId="{B92C6BD7-B2C7-4EF2-BE9F-B180DC292DA3}"/>
          </ac:spMkLst>
        </pc:spChg>
      </pc:sldChg>
      <pc:sldChg chg="modSp">
        <pc:chgData name="BRIENT Nathan" userId="S::nathan.brient@reseau.eseo.fr::754b77c3-2e09-4b71-a988-2c80dc46e2f3" providerId="AD" clId="Web-{8AA2F370-F7C0-E56A-98A6-FE2768B78C11}" dt="2022-01-17T15:28:26.200" v="198" actId="20577"/>
        <pc:sldMkLst>
          <pc:docMk/>
          <pc:sldMk cId="2310518626" sldId="313"/>
        </pc:sldMkLst>
        <pc:spChg chg="mod">
          <ac:chgData name="BRIENT Nathan" userId="S::nathan.brient@reseau.eseo.fr::754b77c3-2e09-4b71-a988-2c80dc46e2f3" providerId="AD" clId="Web-{8AA2F370-F7C0-E56A-98A6-FE2768B78C11}" dt="2022-01-17T15:28:26.200" v="198" actId="20577"/>
          <ac:spMkLst>
            <pc:docMk/>
            <pc:sldMk cId="2310518626" sldId="313"/>
            <ac:spMk id="5" creationId="{B92C6BD7-B2C7-4EF2-BE9F-B180DC292DA3}"/>
          </ac:spMkLst>
        </pc:spChg>
      </pc:sldChg>
      <pc:sldChg chg="modSp">
        <pc:chgData name="BRIENT Nathan" userId="S::nathan.brient@reseau.eseo.fr::754b77c3-2e09-4b71-a988-2c80dc46e2f3" providerId="AD" clId="Web-{8AA2F370-F7C0-E56A-98A6-FE2768B78C11}" dt="2022-01-17T15:28:34.950" v="201" actId="20577"/>
        <pc:sldMkLst>
          <pc:docMk/>
          <pc:sldMk cId="4084683047" sldId="314"/>
        </pc:sldMkLst>
        <pc:spChg chg="mod">
          <ac:chgData name="BRIENT Nathan" userId="S::nathan.brient@reseau.eseo.fr::754b77c3-2e09-4b71-a988-2c80dc46e2f3" providerId="AD" clId="Web-{8AA2F370-F7C0-E56A-98A6-FE2768B78C11}" dt="2022-01-17T15:28:34.950" v="201" actId="20577"/>
          <ac:spMkLst>
            <pc:docMk/>
            <pc:sldMk cId="4084683047" sldId="314"/>
            <ac:spMk id="5" creationId="{B92C6BD7-B2C7-4EF2-BE9F-B180DC292DA3}"/>
          </ac:spMkLst>
        </pc:spChg>
      </pc:sldChg>
      <pc:sldChg chg="modSp">
        <pc:chgData name="BRIENT Nathan" userId="S::nathan.brient@reseau.eseo.fr::754b77c3-2e09-4b71-a988-2c80dc46e2f3" providerId="AD" clId="Web-{8AA2F370-F7C0-E56A-98A6-FE2768B78C11}" dt="2022-01-17T15:28:45.404" v="204" actId="20577"/>
        <pc:sldMkLst>
          <pc:docMk/>
          <pc:sldMk cId="3764618734" sldId="315"/>
        </pc:sldMkLst>
        <pc:spChg chg="mod">
          <ac:chgData name="BRIENT Nathan" userId="S::nathan.brient@reseau.eseo.fr::754b77c3-2e09-4b71-a988-2c80dc46e2f3" providerId="AD" clId="Web-{8AA2F370-F7C0-E56A-98A6-FE2768B78C11}" dt="2022-01-17T15:28:45.404" v="204" actId="20577"/>
          <ac:spMkLst>
            <pc:docMk/>
            <pc:sldMk cId="3764618734" sldId="315"/>
            <ac:spMk id="5" creationId="{B92C6BD7-B2C7-4EF2-BE9F-B180DC292DA3}"/>
          </ac:spMkLst>
        </pc:spChg>
      </pc:sldChg>
      <pc:sldChg chg="modSp">
        <pc:chgData name="BRIENT Nathan" userId="S::nathan.brient@reseau.eseo.fr::754b77c3-2e09-4b71-a988-2c80dc46e2f3" providerId="AD" clId="Web-{8AA2F370-F7C0-E56A-98A6-FE2768B78C11}" dt="2022-01-17T15:28:59.357" v="207" actId="20577"/>
        <pc:sldMkLst>
          <pc:docMk/>
          <pc:sldMk cId="3239895832" sldId="316"/>
        </pc:sldMkLst>
        <pc:spChg chg="mod">
          <ac:chgData name="BRIENT Nathan" userId="S::nathan.brient@reseau.eseo.fr::754b77c3-2e09-4b71-a988-2c80dc46e2f3" providerId="AD" clId="Web-{8AA2F370-F7C0-E56A-98A6-FE2768B78C11}" dt="2022-01-17T15:28:59.357" v="207" actId="20577"/>
          <ac:spMkLst>
            <pc:docMk/>
            <pc:sldMk cId="3239895832" sldId="316"/>
            <ac:spMk id="5" creationId="{B92C6BD7-B2C7-4EF2-BE9F-B180DC292DA3}"/>
          </ac:spMkLst>
        </pc:spChg>
      </pc:sldChg>
      <pc:sldChg chg="addSp delSp">
        <pc:chgData name="BRIENT Nathan" userId="S::nathan.brient@reseau.eseo.fr::754b77c3-2e09-4b71-a988-2c80dc46e2f3" providerId="AD" clId="Web-{8AA2F370-F7C0-E56A-98A6-FE2768B78C11}" dt="2022-01-17T15:33:55.145" v="232"/>
        <pc:sldMkLst>
          <pc:docMk/>
          <pc:sldMk cId="3380678683" sldId="317"/>
        </pc:sldMkLst>
        <pc:picChg chg="add del">
          <ac:chgData name="BRIENT Nathan" userId="S::nathan.brient@reseau.eseo.fr::754b77c3-2e09-4b71-a988-2c80dc46e2f3" providerId="AD" clId="Web-{8AA2F370-F7C0-E56A-98A6-FE2768B78C11}" dt="2022-01-17T15:33:55.145" v="232"/>
          <ac:picMkLst>
            <pc:docMk/>
            <pc:sldMk cId="3380678683" sldId="317"/>
            <ac:picMk id="6" creationId="{D5D8C9B0-DE55-42F1-9A29-5F87337355B4}"/>
          </ac:picMkLst>
        </pc:picChg>
      </pc:sldChg>
      <pc:sldChg chg="addSp delSp modSp">
        <pc:chgData name="BRIENT Nathan" userId="S::nathan.brient@reseau.eseo.fr::754b77c3-2e09-4b71-a988-2c80dc46e2f3" providerId="AD" clId="Web-{8AA2F370-F7C0-E56A-98A6-FE2768B78C11}" dt="2022-01-17T14:38:41.215" v="45" actId="1076"/>
        <pc:sldMkLst>
          <pc:docMk/>
          <pc:sldMk cId="1839532133" sldId="319"/>
        </pc:sldMkLst>
        <pc:spChg chg="mod">
          <ac:chgData name="BRIENT Nathan" userId="S::nathan.brient@reseau.eseo.fr::754b77c3-2e09-4b71-a988-2c80dc46e2f3" providerId="AD" clId="Web-{8AA2F370-F7C0-E56A-98A6-FE2768B78C11}" dt="2022-01-17T14:33:12.925" v="10"/>
          <ac:spMkLst>
            <pc:docMk/>
            <pc:sldMk cId="1839532133" sldId="319"/>
            <ac:spMk id="2" creationId="{74A2E013-A2A5-4F67-AFAB-91110A189845}"/>
          </ac:spMkLst>
        </pc:spChg>
        <pc:spChg chg="mod">
          <ac:chgData name="BRIENT Nathan" userId="S::nathan.brient@reseau.eseo.fr::754b77c3-2e09-4b71-a988-2c80dc46e2f3" providerId="AD" clId="Web-{8AA2F370-F7C0-E56A-98A6-FE2768B78C11}" dt="2022-01-17T14:31:51.532" v="6" actId="14100"/>
          <ac:spMkLst>
            <pc:docMk/>
            <pc:sldMk cId="1839532133" sldId="319"/>
            <ac:spMk id="4" creationId="{8B66124F-7F70-4E38-A1A2-3096AC96347A}"/>
          </ac:spMkLst>
        </pc:spChg>
        <pc:picChg chg="add del mod">
          <ac:chgData name="BRIENT Nathan" userId="S::nathan.brient@reseau.eseo.fr::754b77c3-2e09-4b71-a988-2c80dc46e2f3" providerId="AD" clId="Web-{8AA2F370-F7C0-E56A-98A6-FE2768B78C11}" dt="2022-01-17T14:33:10.206" v="8"/>
          <ac:picMkLst>
            <pc:docMk/>
            <pc:sldMk cId="1839532133" sldId="319"/>
            <ac:picMk id="6" creationId="{81231EEE-FE09-47C9-838F-238BCABC5CC6}"/>
          </ac:picMkLst>
        </pc:picChg>
        <pc:picChg chg="add del mod">
          <ac:chgData name="BRIENT Nathan" userId="S::nathan.brient@reseau.eseo.fr::754b77c3-2e09-4b71-a988-2c80dc46e2f3" providerId="AD" clId="Web-{8AA2F370-F7C0-E56A-98A6-FE2768B78C11}" dt="2022-01-17T14:33:40.113" v="16"/>
          <ac:picMkLst>
            <pc:docMk/>
            <pc:sldMk cId="1839532133" sldId="319"/>
            <ac:picMk id="7" creationId="{A27E18D1-6C9E-40C5-B15B-9E75B06A2287}"/>
          </ac:picMkLst>
        </pc:picChg>
        <pc:picChg chg="add mod">
          <ac:chgData name="BRIENT Nathan" userId="S::nathan.brient@reseau.eseo.fr::754b77c3-2e09-4b71-a988-2c80dc46e2f3" providerId="AD" clId="Web-{8AA2F370-F7C0-E56A-98A6-FE2768B78C11}" dt="2022-01-17T14:38:30.715" v="40" actId="1076"/>
          <ac:picMkLst>
            <pc:docMk/>
            <pc:sldMk cId="1839532133" sldId="319"/>
            <ac:picMk id="8" creationId="{49EF291C-AAB9-4528-B3DA-995A3DC5EFBB}"/>
          </ac:picMkLst>
        </pc:picChg>
        <pc:picChg chg="add mod">
          <ac:chgData name="BRIENT Nathan" userId="S::nathan.brient@reseau.eseo.fr::754b77c3-2e09-4b71-a988-2c80dc46e2f3" providerId="AD" clId="Web-{8AA2F370-F7C0-E56A-98A6-FE2768B78C11}" dt="2022-01-17T14:38:41.215" v="45" actId="1076"/>
          <ac:picMkLst>
            <pc:docMk/>
            <pc:sldMk cId="1839532133" sldId="319"/>
            <ac:picMk id="9" creationId="{F085EB9C-5F21-41F3-AE10-CC8FCEDAFF3A}"/>
          </ac:picMkLst>
        </pc:picChg>
        <pc:picChg chg="add mod">
          <ac:chgData name="BRIENT Nathan" userId="S::nathan.brient@reseau.eseo.fr::754b77c3-2e09-4b71-a988-2c80dc46e2f3" providerId="AD" clId="Web-{8AA2F370-F7C0-E56A-98A6-FE2768B78C11}" dt="2022-01-17T14:38:39.637" v="44" actId="14100"/>
          <ac:picMkLst>
            <pc:docMk/>
            <pc:sldMk cId="1839532133" sldId="319"/>
            <ac:picMk id="10" creationId="{82329C52-AF3A-496F-BF8C-70B451F82A76}"/>
          </ac:picMkLst>
        </pc:picChg>
      </pc:sldChg>
      <pc:sldChg chg="new del">
        <pc:chgData name="BRIENT Nathan" userId="S::nathan.brient@reseau.eseo.fr::754b77c3-2e09-4b71-a988-2c80dc46e2f3" providerId="AD" clId="Web-{8AA2F370-F7C0-E56A-98A6-FE2768B78C11}" dt="2022-01-17T15:47:05.881" v="317"/>
        <pc:sldMkLst>
          <pc:docMk/>
          <pc:sldMk cId="3601245071" sldId="320"/>
        </pc:sldMkLst>
      </pc:sldChg>
      <pc:sldChg chg="add replId">
        <pc:chgData name="BRIENT Nathan" userId="S::nathan.brient@reseau.eseo.fr::754b77c3-2e09-4b71-a988-2c80dc46e2f3" providerId="AD" clId="Web-{8AA2F370-F7C0-E56A-98A6-FE2768B78C11}" dt="2022-01-17T15:47:03.819" v="316"/>
        <pc:sldMkLst>
          <pc:docMk/>
          <pc:sldMk cId="2615785783" sldId="321"/>
        </pc:sldMkLst>
      </pc:sldChg>
    </pc:docChg>
  </pc:docChgLst>
  <pc:docChgLst>
    <pc:chgData name="BRIENT Nathan" userId="S::nathan.brient@reseau.eseo.fr::754b77c3-2e09-4b71-a988-2c80dc46e2f3" providerId="AD" clId="Web-{C8A452F9-84DE-53A7-2171-510EE825BC5B}"/>
    <pc:docChg chg="addSld delSld modSld sldOrd">
      <pc:chgData name="BRIENT Nathan" userId="S::nathan.brient@reseau.eseo.fr::754b77c3-2e09-4b71-a988-2c80dc46e2f3" providerId="AD" clId="Web-{C8A452F9-84DE-53A7-2171-510EE825BC5B}" dt="2021-11-25T16:30:50.953" v="1389" actId="20577"/>
      <pc:docMkLst>
        <pc:docMk/>
      </pc:docMkLst>
      <pc:sldChg chg="addSp delSp modSp">
        <pc:chgData name="BRIENT Nathan" userId="S::nathan.brient@reseau.eseo.fr::754b77c3-2e09-4b71-a988-2c80dc46e2f3" providerId="AD" clId="Web-{C8A452F9-84DE-53A7-2171-510EE825BC5B}" dt="2021-11-25T16:30:50.953" v="1389" actId="20577"/>
        <pc:sldMkLst>
          <pc:docMk/>
          <pc:sldMk cId="3089836931" sldId="279"/>
        </pc:sldMkLst>
        <pc:spChg chg="mod">
          <ac:chgData name="BRIENT Nathan" userId="S::nathan.brient@reseau.eseo.fr::754b77c3-2e09-4b71-a988-2c80dc46e2f3" providerId="AD" clId="Web-{C8A452F9-84DE-53A7-2171-510EE825BC5B}" dt="2021-11-25T15:10:44.781" v="278" actId="20577"/>
          <ac:spMkLst>
            <pc:docMk/>
            <pc:sldMk cId="3089836931" sldId="279"/>
            <ac:spMk id="4" creationId="{AA347C86-2232-4243-937E-EB8E08109AEA}"/>
          </ac:spMkLst>
        </pc:spChg>
        <pc:spChg chg="add del">
          <ac:chgData name="BRIENT Nathan" userId="S::nathan.brient@reseau.eseo.fr::754b77c3-2e09-4b71-a988-2c80dc46e2f3" providerId="AD" clId="Web-{C8A452F9-84DE-53A7-2171-510EE825BC5B}" dt="2021-11-25T16:24:06.742" v="1135"/>
          <ac:spMkLst>
            <pc:docMk/>
            <pc:sldMk cId="3089836931" sldId="279"/>
            <ac:spMk id="9" creationId="{46C3262D-D65C-4AF2-9369-823375C9A98E}"/>
          </ac:spMkLst>
        </pc:spChg>
        <pc:spChg chg="add del mod">
          <ac:chgData name="BRIENT Nathan" userId="S::nathan.brient@reseau.eseo.fr::754b77c3-2e09-4b71-a988-2c80dc46e2f3" providerId="AD" clId="Web-{C8A452F9-84DE-53A7-2171-510EE825BC5B}" dt="2021-11-25T16:24:14.445" v="1138"/>
          <ac:spMkLst>
            <pc:docMk/>
            <pc:sldMk cId="3089836931" sldId="279"/>
            <ac:spMk id="10" creationId="{71A0BEAC-4539-4527-AAC9-16B6BF6A820A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30:50.953" v="1389" actId="20577"/>
          <ac:spMkLst>
            <pc:docMk/>
            <pc:sldMk cId="3089836931" sldId="279"/>
            <ac:spMk id="11" creationId="{E63EE4D2-0A5B-4C12-B33B-D5418F41F832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46.245" v="1194" actId="14100"/>
          <ac:spMkLst>
            <pc:docMk/>
            <pc:sldMk cId="3089836931" sldId="279"/>
            <ac:spMk id="12" creationId="{9ACDC090-FFF2-4BE5-8D1E-0224653CEC9F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39.526" v="1185" actId="1076"/>
          <ac:spMkLst>
            <pc:docMk/>
            <pc:sldMk cId="3089836931" sldId="279"/>
            <ac:spMk id="17" creationId="{DFF75359-FC83-4D3A-90F0-054D24A6D2FB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39.542" v="1186" actId="1076"/>
          <ac:spMkLst>
            <pc:docMk/>
            <pc:sldMk cId="3089836931" sldId="279"/>
            <ac:spMk id="19" creationId="{ABC30C92-3A15-4446-8925-1D64357F3DFA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39.557" v="1187" actId="1076"/>
          <ac:spMkLst>
            <pc:docMk/>
            <pc:sldMk cId="3089836931" sldId="279"/>
            <ac:spMk id="20" creationId="{82B17A09-E943-4857-935E-48E4CB940D71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26:39.573" v="1191" actId="1076"/>
          <ac:spMkLst>
            <pc:docMk/>
            <pc:sldMk cId="3089836931" sldId="279"/>
            <ac:spMk id="24" creationId="{993A0CF5-4EDA-4DC9-9ECE-F11613A80A5E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26:49.167" v="1195" actId="1076"/>
          <ac:spMkLst>
            <pc:docMk/>
            <pc:sldMk cId="3089836931" sldId="279"/>
            <ac:spMk id="28" creationId="{2D0B090B-9068-4ED2-987B-85C87A2BE778}"/>
          </ac:spMkLst>
        </pc:spChg>
        <pc:picChg chg="mod">
          <ac:chgData name="BRIENT Nathan" userId="S::nathan.brient@reseau.eseo.fr::754b77c3-2e09-4b71-a988-2c80dc46e2f3" providerId="AD" clId="Web-{C8A452F9-84DE-53A7-2171-510EE825BC5B}" dt="2021-11-25T16:26:39.589" v="1192" actId="1076"/>
          <ac:picMkLst>
            <pc:docMk/>
            <pc:sldMk cId="3089836931" sldId="279"/>
            <ac:picMk id="7" creationId="{B7D4D7F3-E06A-4BA1-866E-6ABE3B2F2AEC}"/>
          </ac:picMkLst>
        </pc:picChg>
        <pc:picChg chg="mod">
          <ac:chgData name="BRIENT Nathan" userId="S::nathan.brient@reseau.eseo.fr::754b77c3-2e09-4b71-a988-2c80dc46e2f3" providerId="AD" clId="Web-{C8A452F9-84DE-53A7-2171-510EE825BC5B}" dt="2021-11-25T16:26:28.573" v="1173" actId="1076"/>
          <ac:picMkLst>
            <pc:docMk/>
            <pc:sldMk cId="3089836931" sldId="279"/>
            <ac:picMk id="13" creationId="{0D223C6B-4DA8-462F-8E0B-F68B407977A7}"/>
          </ac:picMkLst>
        </pc:picChg>
        <pc:cxnChg chg="mod">
          <ac:chgData name="BRIENT Nathan" userId="S::nathan.brient@reseau.eseo.fr::754b77c3-2e09-4b71-a988-2c80dc46e2f3" providerId="AD" clId="Web-{C8A452F9-84DE-53A7-2171-510EE825BC5B}" dt="2021-11-25T16:26:39.557" v="1188" actId="1076"/>
          <ac:cxnSpMkLst>
            <pc:docMk/>
            <pc:sldMk cId="3089836931" sldId="279"/>
            <ac:cxnSpMk id="21" creationId="{13CF2061-5158-4601-80E5-4A2F85F2DDC3}"/>
          </ac:cxnSpMkLst>
        </pc:cxnChg>
        <pc:cxnChg chg="mod">
          <ac:chgData name="BRIENT Nathan" userId="S::nathan.brient@reseau.eseo.fr::754b77c3-2e09-4b71-a988-2c80dc46e2f3" providerId="AD" clId="Web-{C8A452F9-84DE-53A7-2171-510EE825BC5B}" dt="2021-11-25T16:26:39.557" v="1189" actId="1076"/>
          <ac:cxnSpMkLst>
            <pc:docMk/>
            <pc:sldMk cId="3089836931" sldId="279"/>
            <ac:cxnSpMk id="22" creationId="{9A8279D8-A9D2-44E0-ACED-755B32F84BE6}"/>
          </ac:cxnSpMkLst>
        </pc:cxnChg>
        <pc:cxnChg chg="mod">
          <ac:chgData name="BRIENT Nathan" userId="S::nathan.brient@reseau.eseo.fr::754b77c3-2e09-4b71-a988-2c80dc46e2f3" providerId="AD" clId="Web-{C8A452F9-84DE-53A7-2171-510EE825BC5B}" dt="2021-11-25T16:26:39.573" v="1190" actId="1076"/>
          <ac:cxnSpMkLst>
            <pc:docMk/>
            <pc:sldMk cId="3089836931" sldId="279"/>
            <ac:cxnSpMk id="23" creationId="{6C1D8F61-3B01-48A4-8F4C-8B241895B2A2}"/>
          </ac:cxnSpMkLst>
        </pc:cxnChg>
      </pc:sldChg>
      <pc:sldChg chg="addSp delSp modSp">
        <pc:chgData name="BRIENT Nathan" userId="S::nathan.brient@reseau.eseo.fr::754b77c3-2e09-4b71-a988-2c80dc46e2f3" providerId="AD" clId="Web-{C8A452F9-84DE-53A7-2171-510EE825BC5B}" dt="2021-11-25T16:17:34.172" v="940" actId="20577"/>
        <pc:sldMkLst>
          <pc:docMk/>
          <pc:sldMk cId="2304741859" sldId="282"/>
        </pc:sldMkLst>
        <pc:spChg chg="del mod">
          <ac:chgData name="BRIENT Nathan" userId="S::nathan.brient@reseau.eseo.fr::754b77c3-2e09-4b71-a988-2c80dc46e2f3" providerId="AD" clId="Web-{C8A452F9-84DE-53A7-2171-510EE825BC5B}" dt="2021-11-25T16:17:01.905" v="933"/>
          <ac:spMkLst>
            <pc:docMk/>
            <pc:sldMk cId="2304741859" sldId="282"/>
            <ac:spMk id="8" creationId="{11AEABE3-09DE-4AAF-A03A-8F5EA0DEC0B9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17:34.172" v="940" actId="20577"/>
          <ac:spMkLst>
            <pc:docMk/>
            <pc:sldMk cId="2304741859" sldId="282"/>
            <ac:spMk id="11" creationId="{7C2ECE08-988F-4D85-B531-DC1487AC4FD2}"/>
          </ac:spMkLst>
        </pc:spChg>
        <pc:picChg chg="add del mod">
          <ac:chgData name="BRIENT Nathan" userId="S::nathan.brient@reseau.eseo.fr::754b77c3-2e09-4b71-a988-2c80dc46e2f3" providerId="AD" clId="Web-{C8A452F9-84DE-53A7-2171-510EE825BC5B}" dt="2021-11-25T15:24:11.953" v="356"/>
          <ac:picMkLst>
            <pc:docMk/>
            <pc:sldMk cId="2304741859" sldId="282"/>
            <ac:picMk id="6" creationId="{33A0AEA0-1760-4385-AB7B-D9095D96F6E4}"/>
          </ac:picMkLst>
        </pc:picChg>
        <pc:picChg chg="mod">
          <ac:chgData name="BRIENT Nathan" userId="S::nathan.brient@reseau.eseo.fr::754b77c3-2e09-4b71-a988-2c80dc46e2f3" providerId="AD" clId="Web-{C8A452F9-84DE-53A7-2171-510EE825BC5B}" dt="2021-11-25T15:50:30.968" v="428" actId="1076"/>
          <ac:picMkLst>
            <pc:docMk/>
            <pc:sldMk cId="2304741859" sldId="282"/>
            <ac:picMk id="7" creationId="{2D1F78CD-1514-4DC0-953F-DEF7CF1DD507}"/>
          </ac:picMkLst>
        </pc:picChg>
        <pc:picChg chg="add del mod">
          <ac:chgData name="BRIENT Nathan" userId="S::nathan.brient@reseau.eseo.fr::754b77c3-2e09-4b71-a988-2c80dc46e2f3" providerId="AD" clId="Web-{C8A452F9-84DE-53A7-2171-510EE825BC5B}" dt="2021-11-25T16:17:03.437" v="934"/>
          <ac:picMkLst>
            <pc:docMk/>
            <pc:sldMk cId="2304741859" sldId="282"/>
            <ac:picMk id="9" creationId="{E86869DE-B59E-41E3-BD08-5703988F01CE}"/>
          </ac:picMkLst>
        </pc:picChg>
        <pc:picChg chg="add del mod">
          <ac:chgData name="BRIENT Nathan" userId="S::nathan.brient@reseau.eseo.fr::754b77c3-2e09-4b71-a988-2c80dc46e2f3" providerId="AD" clId="Web-{C8A452F9-84DE-53A7-2171-510EE825BC5B}" dt="2021-11-25T16:17:04.624" v="935"/>
          <ac:picMkLst>
            <pc:docMk/>
            <pc:sldMk cId="2304741859" sldId="282"/>
            <ac:picMk id="10" creationId="{C75055C4-62C7-4C6C-8686-526DDA81902A}"/>
          </ac:picMkLst>
        </pc:picChg>
      </pc:sldChg>
      <pc:sldChg chg="addSp delSp modSp">
        <pc:chgData name="BRIENT Nathan" userId="S::nathan.brient@reseau.eseo.fr::754b77c3-2e09-4b71-a988-2c80dc46e2f3" providerId="AD" clId="Web-{C8A452F9-84DE-53A7-2171-510EE825BC5B}" dt="2021-11-25T15:58:20.759" v="452" actId="20577"/>
        <pc:sldMkLst>
          <pc:docMk/>
          <pc:sldMk cId="2344578417" sldId="284"/>
        </pc:sldMkLst>
        <pc:spChg chg="add del mod">
          <ac:chgData name="BRIENT Nathan" userId="S::nathan.brient@reseau.eseo.fr::754b77c3-2e09-4b71-a988-2c80dc46e2f3" providerId="AD" clId="Web-{C8A452F9-84DE-53A7-2171-510EE825BC5B}" dt="2021-11-25T15:58:20.759" v="452" actId="20577"/>
          <ac:spMkLst>
            <pc:docMk/>
            <pc:sldMk cId="2344578417" sldId="284"/>
            <ac:spMk id="6" creationId="{FF4205AA-AFEE-4495-A3A8-83D59017F1D6}"/>
          </ac:spMkLst>
        </pc:spChg>
      </pc:sldChg>
      <pc:sldChg chg="del">
        <pc:chgData name="BRIENT Nathan" userId="S::nathan.brient@reseau.eseo.fr::754b77c3-2e09-4b71-a988-2c80dc46e2f3" providerId="AD" clId="Web-{C8A452F9-84DE-53A7-2171-510EE825BC5B}" dt="2021-11-25T15:11:22.625" v="280"/>
        <pc:sldMkLst>
          <pc:docMk/>
          <pc:sldMk cId="3548354582" sldId="291"/>
        </pc:sldMkLst>
      </pc:sldChg>
      <pc:sldChg chg="delSp modSp add replId">
        <pc:chgData name="BRIENT Nathan" userId="S::nathan.brient@reseau.eseo.fr::754b77c3-2e09-4b71-a988-2c80dc46e2f3" providerId="AD" clId="Web-{C8A452F9-84DE-53A7-2171-510EE825BC5B}" dt="2021-11-25T15:11:47.219" v="304" actId="20577"/>
        <pc:sldMkLst>
          <pc:docMk/>
          <pc:sldMk cId="2568063489" sldId="292"/>
        </pc:sldMkLst>
        <pc:spChg chg="mod">
          <ac:chgData name="BRIENT Nathan" userId="S::nathan.brient@reseau.eseo.fr::754b77c3-2e09-4b71-a988-2c80dc46e2f3" providerId="AD" clId="Web-{C8A452F9-84DE-53A7-2171-510EE825BC5B}" dt="2021-11-25T15:11:47.219" v="304" actId="20577"/>
          <ac:spMkLst>
            <pc:docMk/>
            <pc:sldMk cId="2568063489" sldId="292"/>
            <ac:spMk id="2" creationId="{74480CE0-492E-4065-BD90-3E81208274E6}"/>
          </ac:spMkLst>
        </pc:spChg>
        <pc:spChg chg="del">
          <ac:chgData name="BRIENT Nathan" userId="S::nathan.brient@reseau.eseo.fr::754b77c3-2e09-4b71-a988-2c80dc46e2f3" providerId="AD" clId="Web-{C8A452F9-84DE-53A7-2171-510EE825BC5B}" dt="2021-11-25T15:11:26.391" v="282"/>
          <ac:spMkLst>
            <pc:docMk/>
            <pc:sldMk cId="2568063489" sldId="292"/>
            <ac:spMk id="8" creationId="{11AEABE3-09DE-4AAF-A03A-8F5EA0DEC0B9}"/>
          </ac:spMkLst>
        </pc:spChg>
        <pc:picChg chg="del">
          <ac:chgData name="BRIENT Nathan" userId="S::nathan.brient@reseau.eseo.fr::754b77c3-2e09-4b71-a988-2c80dc46e2f3" providerId="AD" clId="Web-{C8A452F9-84DE-53A7-2171-510EE825BC5B}" dt="2021-11-25T15:11:24.907" v="281"/>
          <ac:picMkLst>
            <pc:docMk/>
            <pc:sldMk cId="2568063489" sldId="292"/>
            <ac:picMk id="7" creationId="{2D1F78CD-1514-4DC0-953F-DEF7CF1DD507}"/>
          </ac:picMkLst>
        </pc:picChg>
      </pc:sldChg>
      <pc:sldChg chg="addSp delSp modSp new ord">
        <pc:chgData name="BRIENT Nathan" userId="S::nathan.brient@reseau.eseo.fr::754b77c3-2e09-4b71-a988-2c80dc46e2f3" providerId="AD" clId="Web-{C8A452F9-84DE-53A7-2171-510EE825BC5B}" dt="2021-11-25T16:15:41.435" v="931" actId="20577"/>
        <pc:sldMkLst>
          <pc:docMk/>
          <pc:sldMk cId="1157908501" sldId="299"/>
        </pc:sldMkLst>
        <pc:spChg chg="del">
          <ac:chgData name="BRIENT Nathan" userId="S::nathan.brient@reseau.eseo.fr::754b77c3-2e09-4b71-a988-2c80dc46e2f3" providerId="AD" clId="Web-{C8A452F9-84DE-53A7-2171-510EE825BC5B}" dt="2021-11-25T15:59:12.650" v="459"/>
          <ac:spMkLst>
            <pc:docMk/>
            <pc:sldMk cId="1157908501" sldId="299"/>
            <ac:spMk id="2" creationId="{DB49C4DE-12D9-426E-A50A-061B2B08020E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5:56:45.663" v="441" actId="20577"/>
          <ac:spMkLst>
            <pc:docMk/>
            <pc:sldMk cId="1157908501" sldId="299"/>
            <ac:spMk id="4" creationId="{F543497A-3DF8-40A6-B13D-F48626F171AF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15:41.435" v="931" actId="20577"/>
          <ac:spMkLst>
            <pc:docMk/>
            <pc:sldMk cId="1157908501" sldId="299"/>
            <ac:spMk id="7" creationId="{7875B9CF-5EF8-4DBD-9F73-95D3E88F68F8}"/>
          </ac:spMkLst>
        </pc:spChg>
        <pc:picChg chg="add mod">
          <ac:chgData name="BRIENT Nathan" userId="S::nathan.brient@reseau.eseo.fr::754b77c3-2e09-4b71-a988-2c80dc46e2f3" providerId="AD" clId="Web-{C8A452F9-84DE-53A7-2171-510EE825BC5B}" dt="2021-11-25T16:15:36.076" v="929" actId="1076"/>
          <ac:picMkLst>
            <pc:docMk/>
            <pc:sldMk cId="1157908501" sldId="299"/>
            <ac:picMk id="6" creationId="{B4ED8B82-B85B-4370-8D7D-F171634EFE7F}"/>
          </ac:picMkLst>
        </pc:picChg>
        <pc:picChg chg="add del mod">
          <ac:chgData name="BRIENT Nathan" userId="S::nathan.brient@reseau.eseo.fr::754b77c3-2e09-4b71-a988-2c80dc46e2f3" providerId="AD" clId="Web-{C8A452F9-84DE-53A7-2171-510EE825BC5B}" dt="2021-11-25T16:13:55.902" v="868"/>
          <ac:picMkLst>
            <pc:docMk/>
            <pc:sldMk cId="1157908501" sldId="299"/>
            <ac:picMk id="8" creationId="{36FF42CA-D217-4C1F-B785-E671027E86F3}"/>
          </ac:picMkLst>
        </pc:picChg>
        <pc:picChg chg="add mod">
          <ac:chgData name="BRIENT Nathan" userId="S::nathan.brient@reseau.eseo.fr::754b77c3-2e09-4b71-a988-2c80dc46e2f3" providerId="AD" clId="Web-{C8A452F9-84DE-53A7-2171-510EE825BC5B}" dt="2021-11-25T16:13:59.261" v="871" actId="14100"/>
          <ac:picMkLst>
            <pc:docMk/>
            <pc:sldMk cId="1157908501" sldId="299"/>
            <ac:picMk id="9" creationId="{08058104-AA52-4CD4-ABF0-7F443150C582}"/>
          </ac:picMkLst>
        </pc:picChg>
        <pc:picChg chg="add mod">
          <ac:chgData name="BRIENT Nathan" userId="S::nathan.brient@reseau.eseo.fr::754b77c3-2e09-4b71-a988-2c80dc46e2f3" providerId="AD" clId="Web-{C8A452F9-84DE-53A7-2171-510EE825BC5B}" dt="2021-11-25T16:14:31.902" v="876" actId="14100"/>
          <ac:picMkLst>
            <pc:docMk/>
            <pc:sldMk cId="1157908501" sldId="299"/>
            <ac:picMk id="10" creationId="{5E6DC62F-9511-4C9A-A359-12649004D548}"/>
          </ac:picMkLst>
        </pc:picChg>
        <pc:picChg chg="add mod">
          <ac:chgData name="BRIENT Nathan" userId="S::nathan.brient@reseau.eseo.fr::754b77c3-2e09-4b71-a988-2c80dc46e2f3" providerId="AD" clId="Web-{C8A452F9-84DE-53A7-2171-510EE825BC5B}" dt="2021-11-25T16:14:57.184" v="879" actId="14100"/>
          <ac:picMkLst>
            <pc:docMk/>
            <pc:sldMk cId="1157908501" sldId="299"/>
            <ac:picMk id="11" creationId="{14F78ECE-C48B-4434-A034-7AC6C679F992}"/>
          </ac:picMkLst>
        </pc:picChg>
      </pc:sldChg>
      <pc:sldChg chg="new del">
        <pc:chgData name="BRIENT Nathan" userId="S::nathan.brient@reseau.eseo.fr::754b77c3-2e09-4b71-a988-2c80dc46e2f3" providerId="AD" clId="Web-{C8A452F9-84DE-53A7-2171-510EE825BC5B}" dt="2021-11-25T15:56:35.131" v="430"/>
        <pc:sldMkLst>
          <pc:docMk/>
          <pc:sldMk cId="2278145301" sldId="299"/>
        </pc:sldMkLst>
      </pc:sldChg>
      <pc:sldChg chg="addSp delSp modSp add del replId">
        <pc:chgData name="BRIENT Nathan" userId="S::nathan.brient@reseau.eseo.fr::754b77c3-2e09-4b71-a988-2c80dc46e2f3" providerId="AD" clId="Web-{C8A452F9-84DE-53A7-2171-510EE825BC5B}" dt="2021-11-25T16:22:07.380" v="1133" actId="20577"/>
        <pc:sldMkLst>
          <pc:docMk/>
          <pc:sldMk cId="3383330927" sldId="300"/>
        </pc:sldMkLst>
        <pc:spChg chg="add del mod">
          <ac:chgData name="BRIENT Nathan" userId="S::nathan.brient@reseau.eseo.fr::754b77c3-2e09-4b71-a988-2c80dc46e2f3" providerId="AD" clId="Web-{C8A452F9-84DE-53A7-2171-510EE825BC5B}" dt="2021-11-25T16:16:53.858" v="932"/>
          <ac:spMkLst>
            <pc:docMk/>
            <pc:sldMk cId="3383330927" sldId="300"/>
            <ac:spMk id="6" creationId="{1E6CEB4B-7C71-46AB-BDB6-DBC961C5E8D6}"/>
          </ac:spMkLst>
        </pc:spChg>
        <pc:spChg chg="del">
          <ac:chgData name="BRIENT Nathan" userId="S::nathan.brient@reseau.eseo.fr::754b77c3-2e09-4b71-a988-2c80dc46e2f3" providerId="AD" clId="Web-{C8A452F9-84DE-53A7-2171-510EE825BC5B}" dt="2021-11-25T15:58:40.790" v="454"/>
          <ac:spMkLst>
            <pc:docMk/>
            <pc:sldMk cId="3383330927" sldId="300"/>
            <ac:spMk id="8" creationId="{11AEABE3-09DE-4AAF-A03A-8F5EA0DEC0B9}"/>
          </ac:spMkLst>
        </pc:spChg>
        <pc:spChg chg="add del mod">
          <ac:chgData name="BRIENT Nathan" userId="S::nathan.brient@reseau.eseo.fr::754b77c3-2e09-4b71-a988-2c80dc46e2f3" providerId="AD" clId="Web-{C8A452F9-84DE-53A7-2171-510EE825BC5B}" dt="2021-11-25T16:22:07.380" v="1133" actId="20577"/>
          <ac:spMkLst>
            <pc:docMk/>
            <pc:sldMk cId="3383330927" sldId="300"/>
            <ac:spMk id="16" creationId="{A30FDC86-845C-420D-A156-EBCE19CD3548}"/>
          </ac:spMkLst>
        </pc:spChg>
        <pc:spChg chg="mod">
          <ac:chgData name="BRIENT Nathan" userId="S::nathan.brient@reseau.eseo.fr::754b77c3-2e09-4b71-a988-2c80dc46e2f3" providerId="AD" clId="Web-{C8A452F9-84DE-53A7-2171-510EE825BC5B}" dt="2021-11-25T16:18:29.110" v="1000" actId="20577"/>
          <ac:spMkLst>
            <pc:docMk/>
            <pc:sldMk cId="3383330927" sldId="300"/>
            <ac:spMk id="19" creationId="{4777F157-38D8-463A-A2F9-AAE60BB908B7}"/>
          </ac:spMkLst>
        </pc:spChg>
        <pc:spChg chg="add mod">
          <ac:chgData name="BRIENT Nathan" userId="S::nathan.brient@reseau.eseo.fr::754b77c3-2e09-4b71-a988-2c80dc46e2f3" providerId="AD" clId="Web-{C8A452F9-84DE-53A7-2171-510EE825BC5B}" dt="2021-11-25T16:20:07.753" v="1076" actId="20577"/>
          <ac:spMkLst>
            <pc:docMk/>
            <pc:sldMk cId="3383330927" sldId="300"/>
            <ac:spMk id="21" creationId="{E11A8FFC-60D9-4788-A2CC-5C217B3E246B}"/>
          </ac:spMkLst>
        </pc:spChg>
        <pc:grpChg chg="add mod">
          <ac:chgData name="BRIENT Nathan" userId="S::nathan.brient@reseau.eseo.fr::754b77c3-2e09-4b71-a988-2c80dc46e2f3" providerId="AD" clId="Web-{C8A452F9-84DE-53A7-2171-510EE825BC5B}" dt="2021-11-25T16:17:40.859" v="944" actId="14100"/>
          <ac:grpSpMkLst>
            <pc:docMk/>
            <pc:sldMk cId="3383330927" sldId="300"/>
            <ac:grpSpMk id="14" creationId="{E7D86CBC-7E2C-4633-BB68-741AAD2C7144}"/>
          </ac:grpSpMkLst>
        </pc:grpChg>
        <pc:grpChg chg="add mod">
          <ac:chgData name="BRIENT Nathan" userId="S::nathan.brient@reseau.eseo.fr::754b77c3-2e09-4b71-a988-2c80dc46e2f3" providerId="AD" clId="Web-{C8A452F9-84DE-53A7-2171-510EE825BC5B}" dt="2021-11-25T16:18:58.126" v="1001" actId="1076"/>
          <ac:grpSpMkLst>
            <pc:docMk/>
            <pc:sldMk cId="3383330927" sldId="300"/>
            <ac:grpSpMk id="20" creationId="{674524E8-087D-4571-A62F-445071AE0F02}"/>
          </ac:grpSpMkLst>
        </pc:grpChg>
        <pc:picChg chg="del">
          <ac:chgData name="BRIENT Nathan" userId="S::nathan.brient@reseau.eseo.fr::754b77c3-2e09-4b71-a988-2c80dc46e2f3" providerId="AD" clId="Web-{C8A452F9-84DE-53A7-2171-510EE825BC5B}" dt="2021-11-25T15:58:42.509" v="455"/>
          <ac:picMkLst>
            <pc:docMk/>
            <pc:sldMk cId="3383330927" sldId="300"/>
            <ac:picMk id="9" creationId="{E86869DE-B59E-41E3-BD08-5703988F01CE}"/>
          </ac:picMkLst>
        </pc:picChg>
        <pc:picChg chg="del">
          <ac:chgData name="BRIENT Nathan" userId="S::nathan.brient@reseau.eseo.fr::754b77c3-2e09-4b71-a988-2c80dc46e2f3" providerId="AD" clId="Web-{C8A452F9-84DE-53A7-2171-510EE825BC5B}" dt="2021-11-25T15:58:43.728" v="456"/>
          <ac:picMkLst>
            <pc:docMk/>
            <pc:sldMk cId="3383330927" sldId="300"/>
            <ac:picMk id="10" creationId="{C75055C4-62C7-4C6C-8686-526DDA81902A}"/>
          </ac:picMkLst>
        </pc:picChg>
      </pc:sldChg>
      <pc:sldChg chg="new del">
        <pc:chgData name="BRIENT Nathan" userId="S::nathan.brient@reseau.eseo.fr::754b77c3-2e09-4b71-a988-2c80dc46e2f3" providerId="AD" clId="Web-{C8A452F9-84DE-53A7-2171-510EE825BC5B}" dt="2021-11-25T16:24:25.570" v="1140"/>
        <pc:sldMkLst>
          <pc:docMk/>
          <pc:sldMk cId="193012627" sldId="301"/>
        </pc:sldMkLst>
      </pc:sldChg>
    </pc:docChg>
  </pc:docChgLst>
  <pc:docChgLst>
    <pc:chgData name="HINCELIN Arnaud" userId="389ba79c-bdd4-4784-a2f7-705bf94ebc34" providerId="ADAL" clId="{A8E504A8-7ADB-4ADE-BA76-641FF553C6D2}"/>
    <pc:docChg chg="undo custSel addSld delSld modSld modSection">
      <pc:chgData name="HINCELIN Arnaud" userId="389ba79c-bdd4-4784-a2f7-705bf94ebc34" providerId="ADAL" clId="{A8E504A8-7ADB-4ADE-BA76-641FF553C6D2}" dt="2022-01-20T01:57:23.898" v="2693" actId="113"/>
      <pc:docMkLst>
        <pc:docMk/>
      </pc:docMkLst>
      <pc:sldChg chg="addSp delSp modSp mod">
        <pc:chgData name="HINCELIN Arnaud" userId="389ba79c-bdd4-4784-a2f7-705bf94ebc34" providerId="ADAL" clId="{A8E504A8-7ADB-4ADE-BA76-641FF553C6D2}" dt="2022-01-20T00:47:38.167" v="15" actId="1076"/>
        <pc:sldMkLst>
          <pc:docMk/>
          <pc:sldMk cId="3774381186" sldId="291"/>
        </pc:sldMkLst>
        <pc:picChg chg="del">
          <ac:chgData name="HINCELIN Arnaud" userId="389ba79c-bdd4-4784-a2f7-705bf94ebc34" providerId="ADAL" clId="{A8E504A8-7ADB-4ADE-BA76-641FF553C6D2}" dt="2022-01-20T00:47:36.498" v="14" actId="478"/>
          <ac:picMkLst>
            <pc:docMk/>
            <pc:sldMk cId="3774381186" sldId="291"/>
            <ac:picMk id="14" creationId="{CB62E188-160D-41B2-9DDC-A81744F5F29C}"/>
          </ac:picMkLst>
        </pc:picChg>
        <pc:picChg chg="add mod">
          <ac:chgData name="HINCELIN Arnaud" userId="389ba79c-bdd4-4784-a2f7-705bf94ebc34" providerId="ADAL" clId="{A8E504A8-7ADB-4ADE-BA76-641FF553C6D2}" dt="2022-01-20T00:47:38.167" v="15" actId="1076"/>
          <ac:picMkLst>
            <pc:docMk/>
            <pc:sldMk cId="3774381186" sldId="291"/>
            <ac:picMk id="23" creationId="{8937952D-0D86-4B4F-9E43-38C7F639E367}"/>
          </ac:picMkLst>
        </pc:picChg>
      </pc:sldChg>
      <pc:sldChg chg="addSp modSp mod">
        <pc:chgData name="HINCELIN Arnaud" userId="389ba79c-bdd4-4784-a2f7-705bf94ebc34" providerId="ADAL" clId="{A8E504A8-7ADB-4ADE-BA76-641FF553C6D2}" dt="2022-01-20T00:49:50.969" v="60" actId="20577"/>
        <pc:sldMkLst>
          <pc:docMk/>
          <pc:sldMk cId="3755323057" sldId="293"/>
        </pc:sldMkLst>
        <pc:spChg chg="mod">
          <ac:chgData name="HINCELIN Arnaud" userId="389ba79c-bdd4-4784-a2f7-705bf94ebc34" providerId="ADAL" clId="{A8E504A8-7ADB-4ADE-BA76-641FF553C6D2}" dt="2022-01-20T00:49:39.759" v="56" actId="14100"/>
          <ac:spMkLst>
            <pc:docMk/>
            <pc:sldMk cId="3755323057" sldId="293"/>
            <ac:spMk id="2" creationId="{A14CE36F-74C5-4C1B-89B3-7208BD7AECBD}"/>
          </ac:spMkLst>
        </pc:spChg>
        <pc:spChg chg="mod">
          <ac:chgData name="HINCELIN Arnaud" userId="389ba79c-bdd4-4784-a2f7-705bf94ebc34" providerId="ADAL" clId="{A8E504A8-7ADB-4ADE-BA76-641FF553C6D2}" dt="2022-01-20T00:48:20.248" v="25" actId="1076"/>
          <ac:spMkLst>
            <pc:docMk/>
            <pc:sldMk cId="3755323057" sldId="293"/>
            <ac:spMk id="11" creationId="{0E68E0C0-575E-4A28-A8D3-65E50523096D}"/>
          </ac:spMkLst>
        </pc:spChg>
        <pc:spChg chg="mod">
          <ac:chgData name="HINCELIN Arnaud" userId="389ba79c-bdd4-4784-a2f7-705bf94ebc34" providerId="ADAL" clId="{A8E504A8-7ADB-4ADE-BA76-641FF553C6D2}" dt="2022-01-20T00:48:20.248" v="25" actId="1076"/>
          <ac:spMkLst>
            <pc:docMk/>
            <pc:sldMk cId="3755323057" sldId="293"/>
            <ac:spMk id="20" creationId="{46A78ED5-F5BF-44D7-8846-F1EE72AA49A2}"/>
          </ac:spMkLst>
        </pc:spChg>
        <pc:spChg chg="add mod">
          <ac:chgData name="HINCELIN Arnaud" userId="389ba79c-bdd4-4784-a2f7-705bf94ebc34" providerId="ADAL" clId="{A8E504A8-7ADB-4ADE-BA76-641FF553C6D2}" dt="2022-01-20T00:49:26.999" v="55" actId="1076"/>
          <ac:spMkLst>
            <pc:docMk/>
            <pc:sldMk cId="3755323057" sldId="293"/>
            <ac:spMk id="26" creationId="{B0A997B3-98CA-4D77-8D52-4114CD7EEA61}"/>
          </ac:spMkLst>
        </pc:spChg>
        <pc:spChg chg="mod">
          <ac:chgData name="HINCELIN Arnaud" userId="389ba79c-bdd4-4784-a2f7-705bf94ebc34" providerId="ADAL" clId="{A8E504A8-7ADB-4ADE-BA76-641FF553C6D2}" dt="2022-01-20T00:48:20.248" v="25" actId="1076"/>
          <ac:spMkLst>
            <pc:docMk/>
            <pc:sldMk cId="3755323057" sldId="293"/>
            <ac:spMk id="27" creationId="{C8CF21B5-6581-47DD-9534-B4311681BAB5}"/>
          </ac:spMkLst>
        </pc:spChg>
        <pc:spChg chg="mod">
          <ac:chgData name="HINCELIN Arnaud" userId="389ba79c-bdd4-4784-a2f7-705bf94ebc34" providerId="ADAL" clId="{A8E504A8-7ADB-4ADE-BA76-641FF553C6D2}" dt="2022-01-20T00:49:50.969" v="60" actId="20577"/>
          <ac:spMkLst>
            <pc:docMk/>
            <pc:sldMk cId="3755323057" sldId="293"/>
            <ac:spMk id="38" creationId="{B77C48CD-40A5-4D31-B7E1-CD76020AA4E3}"/>
          </ac:spMkLst>
        </pc:spChg>
        <pc:grpChg chg="mod">
          <ac:chgData name="HINCELIN Arnaud" userId="389ba79c-bdd4-4784-a2f7-705bf94ebc34" providerId="ADAL" clId="{A8E504A8-7ADB-4ADE-BA76-641FF553C6D2}" dt="2022-01-20T00:49:48.119" v="59" actId="1076"/>
          <ac:grpSpMkLst>
            <pc:docMk/>
            <pc:sldMk cId="3755323057" sldId="293"/>
            <ac:grpSpMk id="7" creationId="{78050A87-2214-4E63-A04C-21808098EFC5}"/>
          </ac:grpSpMkLst>
        </pc:grpChg>
        <pc:picChg chg="add mod">
          <ac:chgData name="HINCELIN Arnaud" userId="389ba79c-bdd4-4784-a2f7-705bf94ebc34" providerId="ADAL" clId="{A8E504A8-7ADB-4ADE-BA76-641FF553C6D2}" dt="2022-01-20T00:48:59.760" v="38" actId="1076"/>
          <ac:picMkLst>
            <pc:docMk/>
            <pc:sldMk cId="3755323057" sldId="293"/>
            <ac:picMk id="17" creationId="{1F52F8BA-BAFD-4429-BA32-25ABA1D9E031}"/>
          </ac:picMkLst>
        </pc:picChg>
        <pc:picChg chg="mod">
          <ac:chgData name="HINCELIN Arnaud" userId="389ba79c-bdd4-4784-a2f7-705bf94ebc34" providerId="ADAL" clId="{A8E504A8-7ADB-4ADE-BA76-641FF553C6D2}" dt="2022-01-20T00:48:20.248" v="25" actId="1076"/>
          <ac:picMkLst>
            <pc:docMk/>
            <pc:sldMk cId="3755323057" sldId="293"/>
            <ac:picMk id="1026" creationId="{F619EDB8-4A1A-4A9C-B0AE-21FF2A84BF84}"/>
          </ac:picMkLst>
        </pc:picChg>
        <pc:picChg chg="mod">
          <ac:chgData name="HINCELIN Arnaud" userId="389ba79c-bdd4-4784-a2f7-705bf94ebc34" providerId="ADAL" clId="{A8E504A8-7ADB-4ADE-BA76-641FF553C6D2}" dt="2022-01-20T00:48:20.248" v="25" actId="1076"/>
          <ac:picMkLst>
            <pc:docMk/>
            <pc:sldMk cId="3755323057" sldId="293"/>
            <ac:picMk id="1038" creationId="{6B5A6DF2-1BDF-4F86-8E53-756E1FC4AA75}"/>
          </ac:picMkLst>
        </pc:picChg>
        <pc:picChg chg="mod">
          <ac:chgData name="HINCELIN Arnaud" userId="389ba79c-bdd4-4784-a2f7-705bf94ebc34" providerId="ADAL" clId="{A8E504A8-7ADB-4ADE-BA76-641FF553C6D2}" dt="2022-01-20T00:48:20.248" v="25" actId="1076"/>
          <ac:picMkLst>
            <pc:docMk/>
            <pc:sldMk cId="3755323057" sldId="293"/>
            <ac:picMk id="1042" creationId="{0468C8AA-5556-468B-8C37-C6C153A9B26A}"/>
          </ac:picMkLst>
        </pc:picChg>
        <pc:picChg chg="mod">
          <ac:chgData name="HINCELIN Arnaud" userId="389ba79c-bdd4-4784-a2f7-705bf94ebc34" providerId="ADAL" clId="{A8E504A8-7ADB-4ADE-BA76-641FF553C6D2}" dt="2022-01-20T00:49:48.119" v="59" actId="1076"/>
          <ac:picMkLst>
            <pc:docMk/>
            <pc:sldMk cId="3755323057" sldId="293"/>
            <ac:picMk id="1046" creationId="{C3538B70-B095-4844-8433-11236E60014D}"/>
          </ac:picMkLst>
        </pc:picChg>
        <pc:cxnChg chg="mod">
          <ac:chgData name="HINCELIN Arnaud" userId="389ba79c-bdd4-4784-a2f7-705bf94ebc34" providerId="ADAL" clId="{A8E504A8-7ADB-4ADE-BA76-641FF553C6D2}" dt="2022-01-20T00:48:22.208" v="26" actId="14100"/>
          <ac:cxnSpMkLst>
            <pc:docMk/>
            <pc:sldMk cId="3755323057" sldId="293"/>
            <ac:cxnSpMk id="8" creationId="{0157186C-FC35-4626-A673-05DA539F4972}"/>
          </ac:cxnSpMkLst>
        </pc:cxnChg>
        <pc:cxnChg chg="mod">
          <ac:chgData name="HINCELIN Arnaud" userId="389ba79c-bdd4-4784-a2f7-705bf94ebc34" providerId="ADAL" clId="{A8E504A8-7ADB-4ADE-BA76-641FF553C6D2}" dt="2022-01-20T00:48:14.754" v="23" actId="14100"/>
          <ac:cxnSpMkLst>
            <pc:docMk/>
            <pc:sldMk cId="3755323057" sldId="293"/>
            <ac:cxnSpMk id="21" creationId="{08F94DB6-5397-44C4-B575-7EA2026088F0}"/>
          </ac:cxnSpMkLst>
        </pc:cxnChg>
        <pc:cxnChg chg="add mod">
          <ac:chgData name="HINCELIN Arnaud" userId="389ba79c-bdd4-4784-a2f7-705bf94ebc34" providerId="ADAL" clId="{A8E504A8-7ADB-4ADE-BA76-641FF553C6D2}" dt="2022-01-20T00:49:04.231" v="40" actId="14100"/>
          <ac:cxnSpMkLst>
            <pc:docMk/>
            <pc:sldMk cId="3755323057" sldId="293"/>
            <ac:cxnSpMk id="22" creationId="{0DFCC19C-77E2-4E47-B76E-4E9CADB23B7E}"/>
          </ac:cxnSpMkLst>
        </pc:cxnChg>
      </pc:sldChg>
      <pc:sldChg chg="addSp delSp modSp mod">
        <pc:chgData name="HINCELIN Arnaud" userId="389ba79c-bdd4-4784-a2f7-705bf94ebc34" providerId="ADAL" clId="{A8E504A8-7ADB-4ADE-BA76-641FF553C6D2}" dt="2022-01-20T01:30:57.047" v="1434" actId="1076"/>
        <pc:sldMkLst>
          <pc:docMk/>
          <pc:sldMk cId="1414323100" sldId="326"/>
        </pc:sldMkLst>
        <pc:spChg chg="add mod">
          <ac:chgData name="HINCELIN Arnaud" userId="389ba79c-bdd4-4784-a2f7-705bf94ebc34" providerId="ADAL" clId="{A8E504A8-7ADB-4ADE-BA76-641FF553C6D2}" dt="2022-01-20T01:30:54.393" v="1433" actId="1076"/>
          <ac:spMkLst>
            <pc:docMk/>
            <pc:sldMk cId="1414323100" sldId="326"/>
            <ac:spMk id="2" creationId="{954957F9-FB39-40D2-88BA-93DB0D88B3E5}"/>
          </ac:spMkLst>
        </pc:spChg>
        <pc:spChg chg="mod">
          <ac:chgData name="HINCELIN Arnaud" userId="389ba79c-bdd4-4784-a2f7-705bf94ebc34" providerId="ADAL" clId="{A8E504A8-7ADB-4ADE-BA76-641FF553C6D2}" dt="2022-01-20T00:59:25.153" v="406" actId="207"/>
          <ac:spMkLst>
            <pc:docMk/>
            <pc:sldMk cId="1414323100" sldId="326"/>
            <ac:spMk id="4" creationId="{8F9B4E23-3D0B-418A-8107-6BB478E4C95C}"/>
          </ac:spMkLst>
        </pc:spChg>
        <pc:spChg chg="add mod">
          <ac:chgData name="HINCELIN Arnaud" userId="389ba79c-bdd4-4784-a2f7-705bf94ebc34" providerId="ADAL" clId="{A8E504A8-7ADB-4ADE-BA76-641FF553C6D2}" dt="2022-01-20T01:30:54.393" v="1433" actId="1076"/>
          <ac:spMkLst>
            <pc:docMk/>
            <pc:sldMk cId="1414323100" sldId="326"/>
            <ac:spMk id="11" creationId="{39C104AD-7F43-4A74-96EF-05FAEA1861F2}"/>
          </ac:spMkLst>
        </pc:spChg>
        <pc:spChg chg="add mod">
          <ac:chgData name="HINCELIN Arnaud" userId="389ba79c-bdd4-4784-a2f7-705bf94ebc34" providerId="ADAL" clId="{A8E504A8-7ADB-4ADE-BA76-641FF553C6D2}" dt="2022-01-20T01:30:57.047" v="1434" actId="1076"/>
          <ac:spMkLst>
            <pc:docMk/>
            <pc:sldMk cId="1414323100" sldId="326"/>
            <ac:spMk id="16" creationId="{4E2F093F-58FD-40FC-A61F-83BE6730BDC1}"/>
          </ac:spMkLst>
        </pc:spChg>
        <pc:spChg chg="add mod">
          <ac:chgData name="HINCELIN Arnaud" userId="389ba79c-bdd4-4784-a2f7-705bf94ebc34" providerId="ADAL" clId="{A8E504A8-7ADB-4ADE-BA76-641FF553C6D2}" dt="2022-01-20T01:30:54.393" v="1433" actId="1076"/>
          <ac:spMkLst>
            <pc:docMk/>
            <pc:sldMk cId="1414323100" sldId="326"/>
            <ac:spMk id="30" creationId="{FE3A6525-3192-46C6-B863-89780601DD8A}"/>
          </ac:spMkLst>
        </pc:spChg>
        <pc:graphicFrameChg chg="add del mod modGraphic">
          <ac:chgData name="HINCELIN Arnaud" userId="389ba79c-bdd4-4784-a2f7-705bf94ebc34" providerId="ADAL" clId="{A8E504A8-7ADB-4ADE-BA76-641FF553C6D2}" dt="2022-01-20T00:52:49.663" v="111" actId="478"/>
          <ac:graphicFrameMkLst>
            <pc:docMk/>
            <pc:sldMk cId="1414323100" sldId="326"/>
            <ac:graphicFrameMk id="10" creationId="{5C823D96-FA23-4C61-A245-5E84D17A3041}"/>
          </ac:graphicFrameMkLst>
        </pc:graphicFrameChg>
        <pc:graphicFrameChg chg="add del mod modGraphic">
          <ac:chgData name="HINCELIN Arnaud" userId="389ba79c-bdd4-4784-a2f7-705bf94ebc34" providerId="ADAL" clId="{A8E504A8-7ADB-4ADE-BA76-641FF553C6D2}" dt="2022-01-20T01:30:46.191" v="1430" actId="478"/>
          <ac:graphicFrameMkLst>
            <pc:docMk/>
            <pc:sldMk cId="1414323100" sldId="326"/>
            <ac:graphicFrameMk id="12" creationId="{15DB82DE-A7F0-422C-A848-D5440F8D77B4}"/>
          </ac:graphicFrameMkLst>
        </pc:graphicFrameChg>
        <pc:picChg chg="add mod">
          <ac:chgData name="HINCELIN Arnaud" userId="389ba79c-bdd4-4784-a2f7-705bf94ebc34" providerId="ADAL" clId="{A8E504A8-7ADB-4ADE-BA76-641FF553C6D2}" dt="2022-01-20T01:30:54.393" v="1433" actId="1076"/>
          <ac:picMkLst>
            <pc:docMk/>
            <pc:sldMk cId="1414323100" sldId="326"/>
            <ac:picMk id="6" creationId="{F27DE25B-ED90-4845-B075-B2A3CE3F1E8C}"/>
          </ac:picMkLst>
        </pc:picChg>
        <pc:picChg chg="add mod">
          <ac:chgData name="HINCELIN Arnaud" userId="389ba79c-bdd4-4784-a2f7-705bf94ebc34" providerId="ADAL" clId="{A8E504A8-7ADB-4ADE-BA76-641FF553C6D2}" dt="2022-01-20T01:30:54.393" v="1433" actId="1076"/>
          <ac:picMkLst>
            <pc:docMk/>
            <pc:sldMk cId="1414323100" sldId="326"/>
            <ac:picMk id="7" creationId="{8A76B499-F3A5-426B-94AE-900EDF3425A7}"/>
          </ac:picMkLst>
        </pc:picChg>
        <pc:picChg chg="add mod">
          <ac:chgData name="HINCELIN Arnaud" userId="389ba79c-bdd4-4784-a2f7-705bf94ebc34" providerId="ADAL" clId="{A8E504A8-7ADB-4ADE-BA76-641FF553C6D2}" dt="2022-01-20T01:30:54.393" v="1433" actId="1076"/>
          <ac:picMkLst>
            <pc:docMk/>
            <pc:sldMk cId="1414323100" sldId="326"/>
            <ac:picMk id="8" creationId="{CE8F5893-B5EE-494D-917F-2F5607DBE87F}"/>
          </ac:picMkLst>
        </pc:picChg>
        <pc:picChg chg="add del mod">
          <ac:chgData name="HINCELIN Arnaud" userId="389ba79c-bdd4-4784-a2f7-705bf94ebc34" providerId="ADAL" clId="{A8E504A8-7ADB-4ADE-BA76-641FF553C6D2}" dt="2022-01-20T00:46:50.739" v="8" actId="478"/>
          <ac:picMkLst>
            <pc:docMk/>
            <pc:sldMk cId="1414323100" sldId="326"/>
            <ac:picMk id="9" creationId="{31B6721C-E57C-4884-9A7D-34C8CD1A566B}"/>
          </ac:picMkLst>
        </pc:picChg>
        <pc:picChg chg="add mod">
          <ac:chgData name="HINCELIN Arnaud" userId="389ba79c-bdd4-4784-a2f7-705bf94ebc34" providerId="ADAL" clId="{A8E504A8-7ADB-4ADE-BA76-641FF553C6D2}" dt="2022-01-20T01:30:54.393" v="1433" actId="1076"/>
          <ac:picMkLst>
            <pc:docMk/>
            <pc:sldMk cId="1414323100" sldId="326"/>
            <ac:picMk id="1026" creationId="{A213763A-CDF4-4429-832C-8D82708992D4}"/>
          </ac:picMkLst>
        </pc:picChg>
        <pc:picChg chg="add del mod">
          <ac:chgData name="HINCELIN Arnaud" userId="389ba79c-bdd4-4784-a2f7-705bf94ebc34" providerId="ADAL" clId="{A8E504A8-7ADB-4ADE-BA76-641FF553C6D2}" dt="2022-01-20T00:56:40.203" v="177" actId="478"/>
          <ac:picMkLst>
            <pc:docMk/>
            <pc:sldMk cId="1414323100" sldId="326"/>
            <ac:picMk id="1028" creationId="{809B49BE-12EF-4CB3-A085-13235FB59FC4}"/>
          </ac:picMkLst>
        </pc:picChg>
        <pc:picChg chg="add del mod">
          <ac:chgData name="HINCELIN Arnaud" userId="389ba79c-bdd4-4784-a2f7-705bf94ebc34" providerId="ADAL" clId="{A8E504A8-7ADB-4ADE-BA76-641FF553C6D2}" dt="2022-01-20T00:58:40.295" v="387" actId="478"/>
          <ac:picMkLst>
            <pc:docMk/>
            <pc:sldMk cId="1414323100" sldId="326"/>
            <ac:picMk id="1030" creationId="{5F4A4222-A019-4645-9797-D07E89020EFB}"/>
          </ac:picMkLst>
        </pc:picChg>
        <pc:picChg chg="add del mod">
          <ac:chgData name="HINCELIN Arnaud" userId="389ba79c-bdd4-4784-a2f7-705bf94ebc34" providerId="ADAL" clId="{A8E504A8-7ADB-4ADE-BA76-641FF553C6D2}" dt="2022-01-20T01:30:46.191" v="1430" actId="478"/>
          <ac:picMkLst>
            <pc:docMk/>
            <pc:sldMk cId="1414323100" sldId="326"/>
            <ac:picMk id="1032" creationId="{9588A154-2818-4180-B6D4-8EC1E9755545}"/>
          </ac:picMkLst>
        </pc:picChg>
        <pc:picChg chg="add mod">
          <ac:chgData name="HINCELIN Arnaud" userId="389ba79c-bdd4-4784-a2f7-705bf94ebc34" providerId="ADAL" clId="{A8E504A8-7ADB-4ADE-BA76-641FF553C6D2}" dt="2022-01-20T01:30:54.393" v="1433" actId="1076"/>
          <ac:picMkLst>
            <pc:docMk/>
            <pc:sldMk cId="1414323100" sldId="326"/>
            <ac:picMk id="1034" creationId="{351B2753-56C3-4610-8876-0EA7A560DE26}"/>
          </ac:picMkLst>
        </pc:picChg>
        <pc:cxnChg chg="add mod">
          <ac:chgData name="HINCELIN Arnaud" userId="389ba79c-bdd4-4784-a2f7-705bf94ebc34" providerId="ADAL" clId="{A8E504A8-7ADB-4ADE-BA76-641FF553C6D2}" dt="2022-01-20T01:30:54.393" v="1433" actId="1076"/>
          <ac:cxnSpMkLst>
            <pc:docMk/>
            <pc:sldMk cId="1414323100" sldId="326"/>
            <ac:cxnSpMk id="14" creationId="{C3414734-4802-46CC-978F-A50278FC4BE1}"/>
          </ac:cxnSpMkLst>
        </pc:cxnChg>
        <pc:cxnChg chg="add mod">
          <ac:chgData name="HINCELIN Arnaud" userId="389ba79c-bdd4-4784-a2f7-705bf94ebc34" providerId="ADAL" clId="{A8E504A8-7ADB-4ADE-BA76-641FF553C6D2}" dt="2022-01-20T01:30:54.393" v="1433" actId="1076"/>
          <ac:cxnSpMkLst>
            <pc:docMk/>
            <pc:sldMk cId="1414323100" sldId="326"/>
            <ac:cxnSpMk id="22" creationId="{705063A9-A6C3-464A-B79E-A2CDD6C39BFE}"/>
          </ac:cxnSpMkLst>
        </pc:cxnChg>
        <pc:cxnChg chg="add mod">
          <ac:chgData name="HINCELIN Arnaud" userId="389ba79c-bdd4-4784-a2f7-705bf94ebc34" providerId="ADAL" clId="{A8E504A8-7ADB-4ADE-BA76-641FF553C6D2}" dt="2022-01-20T01:30:54.393" v="1433" actId="1076"/>
          <ac:cxnSpMkLst>
            <pc:docMk/>
            <pc:sldMk cId="1414323100" sldId="326"/>
            <ac:cxnSpMk id="25" creationId="{0D912B50-B4BB-414D-9419-BF412DF7AD78}"/>
          </ac:cxnSpMkLst>
        </pc:cxnChg>
      </pc:sldChg>
      <pc:sldChg chg="new del">
        <pc:chgData name="HINCELIN Arnaud" userId="389ba79c-bdd4-4784-a2f7-705bf94ebc34" providerId="ADAL" clId="{A8E504A8-7ADB-4ADE-BA76-641FF553C6D2}" dt="2022-01-20T01:55:35.290" v="2687" actId="47"/>
        <pc:sldMkLst>
          <pc:docMk/>
          <pc:sldMk cId="35493282" sldId="332"/>
        </pc:sldMkLst>
      </pc:sldChg>
      <pc:sldChg chg="addSp delSp modSp add mod">
        <pc:chgData name="HINCELIN Arnaud" userId="389ba79c-bdd4-4784-a2f7-705bf94ebc34" providerId="ADAL" clId="{A8E504A8-7ADB-4ADE-BA76-641FF553C6D2}" dt="2022-01-20T01:24:35.180" v="1392" actId="20577"/>
        <pc:sldMkLst>
          <pc:docMk/>
          <pc:sldMk cId="1619640022" sldId="333"/>
        </pc:sldMkLst>
        <pc:spChg chg="del mod">
          <ac:chgData name="HINCELIN Arnaud" userId="389ba79c-bdd4-4784-a2f7-705bf94ebc34" providerId="ADAL" clId="{A8E504A8-7ADB-4ADE-BA76-641FF553C6D2}" dt="2022-01-20T01:07:56.073" v="474" actId="478"/>
          <ac:spMkLst>
            <pc:docMk/>
            <pc:sldMk cId="1619640022" sldId="333"/>
            <ac:spMk id="2" creationId="{954957F9-FB39-40D2-88BA-93DB0D88B3E5}"/>
          </ac:spMkLst>
        </pc:spChg>
        <pc:spChg chg="mod">
          <ac:chgData name="HINCELIN Arnaud" userId="389ba79c-bdd4-4784-a2f7-705bf94ebc34" providerId="ADAL" clId="{A8E504A8-7ADB-4ADE-BA76-641FF553C6D2}" dt="2022-01-20T00:59:15.707" v="404" actId="207"/>
          <ac:spMkLst>
            <pc:docMk/>
            <pc:sldMk cId="1619640022" sldId="333"/>
            <ac:spMk id="4" creationId="{8F9B4E23-3D0B-418A-8107-6BB478E4C95C}"/>
          </ac:spMkLst>
        </pc:spChg>
        <pc:spChg chg="add del mod">
          <ac:chgData name="HINCELIN Arnaud" userId="389ba79c-bdd4-4784-a2f7-705bf94ebc34" providerId="ADAL" clId="{A8E504A8-7ADB-4ADE-BA76-641FF553C6D2}" dt="2022-01-20T01:17:49.729" v="834" actId="478"/>
          <ac:spMkLst>
            <pc:docMk/>
            <pc:sldMk cId="1619640022" sldId="333"/>
            <ac:spMk id="9" creationId="{0D132DBA-14BA-40F4-AF59-1B5ACFE0818F}"/>
          </ac:spMkLst>
        </pc:spChg>
        <pc:spChg chg="del">
          <ac:chgData name="HINCELIN Arnaud" userId="389ba79c-bdd4-4784-a2f7-705bf94ebc34" providerId="ADAL" clId="{A8E504A8-7ADB-4ADE-BA76-641FF553C6D2}" dt="2022-01-20T00:59:37.686" v="409" actId="478"/>
          <ac:spMkLst>
            <pc:docMk/>
            <pc:sldMk cId="1619640022" sldId="333"/>
            <ac:spMk id="11" creationId="{39C104AD-7F43-4A74-96EF-05FAEA1861F2}"/>
          </ac:spMkLst>
        </pc:spChg>
        <pc:spChg chg="add mo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14" creationId="{5F816470-0866-4E1B-9D6C-2F994C089766}"/>
          </ac:spMkLst>
        </pc:spChg>
        <pc:spChg chg="add mo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15" creationId="{E93B0F97-E2F4-47B2-8C1E-1AB509316A5D}"/>
          </ac:spMkLst>
        </pc:spChg>
        <pc:spChg chg="mod">
          <ac:chgData name="HINCELIN Arnaud" userId="389ba79c-bdd4-4784-a2f7-705bf94ebc34" providerId="ADAL" clId="{A8E504A8-7ADB-4ADE-BA76-641FF553C6D2}" dt="2022-01-20T01:24:35.180" v="1392" actId="20577"/>
          <ac:spMkLst>
            <pc:docMk/>
            <pc:sldMk cId="1619640022" sldId="333"/>
            <ac:spMk id="16" creationId="{4E2F093F-58FD-40FC-A61F-83BE6730BDC1}"/>
          </ac:spMkLst>
        </pc:spChg>
        <pc:spChg chg="add del mod">
          <ac:chgData name="HINCELIN Arnaud" userId="389ba79c-bdd4-4784-a2f7-705bf94ebc34" providerId="ADAL" clId="{A8E504A8-7ADB-4ADE-BA76-641FF553C6D2}" dt="2022-01-20T01:17:50.732" v="835" actId="478"/>
          <ac:spMkLst>
            <pc:docMk/>
            <pc:sldMk cId="1619640022" sldId="333"/>
            <ac:spMk id="17" creationId="{9AC8AE14-AAA6-41D7-BEFC-F542CDAD8CAC}"/>
          </ac:spMkLst>
        </pc:spChg>
        <pc:spChg chg="add mo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18" creationId="{B03EA9CC-3EB6-4C79-A347-9A408F4A14D4}"/>
          </ac:spMkLst>
        </pc:spChg>
        <pc:spChg chg="add mo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19" creationId="{9CBC2B56-F60E-4B73-A24D-E8D628AA8081}"/>
          </ac:spMkLst>
        </pc:spChg>
        <pc:spChg chg="add mod or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20" creationId="{D3043001-E1EF-47BA-B3C1-80D243E0E815}"/>
          </ac:spMkLst>
        </pc:spChg>
        <pc:spChg chg="add mo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21" creationId="{2410BAF4-78AB-4F89-9E2A-45BBA96AE6F1}"/>
          </ac:spMkLst>
        </pc:spChg>
        <pc:spChg chg="add mo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22" creationId="{0C7DDE5B-4773-49D5-B640-56EF933C44C1}"/>
          </ac:spMkLst>
        </pc:spChg>
        <pc:spChg chg="add mo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23" creationId="{8A837EE1-DC8B-4405-A14F-245543C16E06}"/>
          </ac:spMkLst>
        </pc:spChg>
        <pc:spChg chg="add mo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25" creationId="{602F6509-7188-4093-9DB9-7B68ED00E9F8}"/>
          </ac:spMkLst>
        </pc:spChg>
        <pc:spChg chg="add mod">
          <ac:chgData name="HINCELIN Arnaud" userId="389ba79c-bdd4-4784-a2f7-705bf94ebc34" providerId="ADAL" clId="{A8E504A8-7ADB-4ADE-BA76-641FF553C6D2}" dt="2022-01-20T01:24:11.360" v="1376" actId="1076"/>
          <ac:spMkLst>
            <pc:docMk/>
            <pc:sldMk cId="1619640022" sldId="333"/>
            <ac:spMk id="26" creationId="{4078D644-F6EC-442E-975D-5C302A102EDA}"/>
          </ac:spMkLst>
        </pc:spChg>
        <pc:graphicFrameChg chg="del mod">
          <ac:chgData name="HINCELIN Arnaud" userId="389ba79c-bdd4-4784-a2f7-705bf94ebc34" providerId="ADAL" clId="{A8E504A8-7ADB-4ADE-BA76-641FF553C6D2}" dt="2022-01-20T01:12:22.620" v="570" actId="478"/>
          <ac:graphicFrameMkLst>
            <pc:docMk/>
            <pc:sldMk cId="1619640022" sldId="333"/>
            <ac:graphicFrameMk id="12" creationId="{15DB82DE-A7F0-422C-A848-D5440F8D77B4}"/>
          </ac:graphicFrameMkLst>
        </pc:graphicFrameChg>
        <pc:picChg chg="mod">
          <ac:chgData name="HINCELIN Arnaud" userId="389ba79c-bdd4-4784-a2f7-705bf94ebc34" providerId="ADAL" clId="{A8E504A8-7ADB-4ADE-BA76-641FF553C6D2}" dt="2022-01-20T01:24:11.360" v="1376" actId="1076"/>
          <ac:picMkLst>
            <pc:docMk/>
            <pc:sldMk cId="1619640022" sldId="333"/>
            <ac:picMk id="6" creationId="{F27DE25B-ED90-4845-B075-B2A3CE3F1E8C}"/>
          </ac:picMkLst>
        </pc:picChg>
        <pc:picChg chg="del mod">
          <ac:chgData name="HINCELIN Arnaud" userId="389ba79c-bdd4-4784-a2f7-705bf94ebc34" providerId="ADAL" clId="{A8E504A8-7ADB-4ADE-BA76-641FF553C6D2}" dt="2022-01-20T01:07:56.073" v="474" actId="478"/>
          <ac:picMkLst>
            <pc:docMk/>
            <pc:sldMk cId="1619640022" sldId="333"/>
            <ac:picMk id="7" creationId="{8A76B499-F3A5-426B-94AE-900EDF3425A7}"/>
          </ac:picMkLst>
        </pc:picChg>
        <pc:picChg chg="del">
          <ac:chgData name="HINCELIN Arnaud" userId="389ba79c-bdd4-4784-a2f7-705bf94ebc34" providerId="ADAL" clId="{A8E504A8-7ADB-4ADE-BA76-641FF553C6D2}" dt="2022-01-20T00:59:37.686" v="409" actId="478"/>
          <ac:picMkLst>
            <pc:docMk/>
            <pc:sldMk cId="1619640022" sldId="333"/>
            <ac:picMk id="8" creationId="{CE8F5893-B5EE-494D-917F-2F5607DBE87F}"/>
          </ac:picMkLst>
        </pc:picChg>
        <pc:picChg chg="add del mod ord">
          <ac:chgData name="HINCELIN Arnaud" userId="389ba79c-bdd4-4784-a2f7-705bf94ebc34" providerId="ADAL" clId="{A8E504A8-7ADB-4ADE-BA76-641FF553C6D2}" dt="2022-01-20T01:09:52.967" v="510" actId="478"/>
          <ac:picMkLst>
            <pc:docMk/>
            <pc:sldMk cId="1619640022" sldId="333"/>
            <ac:picMk id="13" creationId="{89D614F7-30E6-476C-9E91-358CFE50E4C2}"/>
          </ac:picMkLst>
        </pc:picChg>
        <pc:picChg chg="del">
          <ac:chgData name="HINCELIN Arnaud" userId="389ba79c-bdd4-4784-a2f7-705bf94ebc34" providerId="ADAL" clId="{A8E504A8-7ADB-4ADE-BA76-641FF553C6D2}" dt="2022-01-20T00:59:37.686" v="409" actId="478"/>
          <ac:picMkLst>
            <pc:docMk/>
            <pc:sldMk cId="1619640022" sldId="333"/>
            <ac:picMk id="1026" creationId="{A213763A-CDF4-4429-832C-8D82708992D4}"/>
          </ac:picMkLst>
        </pc:picChg>
        <pc:picChg chg="del mod">
          <ac:chgData name="HINCELIN Arnaud" userId="389ba79c-bdd4-4784-a2f7-705bf94ebc34" providerId="ADAL" clId="{A8E504A8-7ADB-4ADE-BA76-641FF553C6D2}" dt="2022-01-20T01:12:23.365" v="571" actId="478"/>
          <ac:picMkLst>
            <pc:docMk/>
            <pc:sldMk cId="1619640022" sldId="333"/>
            <ac:picMk id="1032" creationId="{9588A154-2818-4180-B6D4-8EC1E9755545}"/>
          </ac:picMkLst>
        </pc:picChg>
      </pc:sldChg>
      <pc:sldChg chg="addSp delSp modSp add del mod">
        <pc:chgData name="HINCELIN Arnaud" userId="389ba79c-bdd4-4784-a2f7-705bf94ebc34" providerId="ADAL" clId="{A8E504A8-7ADB-4ADE-BA76-641FF553C6D2}" dt="2022-01-20T01:31:37.967" v="1449" actId="1076"/>
        <pc:sldMkLst>
          <pc:docMk/>
          <pc:sldMk cId="1186964807" sldId="334"/>
        </pc:sldMkLst>
        <pc:spChg chg="add mod">
          <ac:chgData name="HINCELIN Arnaud" userId="389ba79c-bdd4-4784-a2f7-705bf94ebc34" providerId="ADAL" clId="{A8E504A8-7ADB-4ADE-BA76-641FF553C6D2}" dt="2022-01-20T01:31:37.967" v="1449" actId="1076"/>
          <ac:spMkLst>
            <pc:docMk/>
            <pc:sldMk cId="1186964807" sldId="334"/>
            <ac:spMk id="2" creationId="{F454BA55-86EF-48CF-88DC-2D74C09347F6}"/>
          </ac:spMkLst>
        </pc:spChg>
        <pc:spChg chg="mod">
          <ac:chgData name="HINCELIN Arnaud" userId="389ba79c-bdd4-4784-a2f7-705bf94ebc34" providerId="ADAL" clId="{A8E504A8-7ADB-4ADE-BA76-641FF553C6D2}" dt="2022-01-20T01:09:48.618" v="509" actId="20577"/>
          <ac:spMkLst>
            <pc:docMk/>
            <pc:sldMk cId="1186964807" sldId="334"/>
            <ac:spMk id="4" creationId="{8F9B4E23-3D0B-418A-8107-6BB478E4C95C}"/>
          </ac:spMkLst>
        </pc:spChg>
        <pc:spChg chg="del">
          <ac:chgData name="HINCELIN Arnaud" userId="389ba79c-bdd4-4784-a2f7-705bf94ebc34" providerId="ADAL" clId="{A8E504A8-7ADB-4ADE-BA76-641FF553C6D2}" dt="2022-01-20T01:09:42.686" v="504" actId="478"/>
          <ac:spMkLst>
            <pc:docMk/>
            <pc:sldMk cId="1186964807" sldId="334"/>
            <ac:spMk id="9" creationId="{0D132DBA-14BA-40F4-AF59-1B5ACFE0818F}"/>
          </ac:spMkLst>
        </pc:spChg>
        <pc:spChg chg="add mod">
          <ac:chgData name="HINCELIN Arnaud" userId="389ba79c-bdd4-4784-a2f7-705bf94ebc34" providerId="ADAL" clId="{A8E504A8-7ADB-4ADE-BA76-641FF553C6D2}" dt="2022-01-20T01:31:20.207" v="1438" actId="1076"/>
          <ac:spMkLst>
            <pc:docMk/>
            <pc:sldMk cId="1186964807" sldId="334"/>
            <ac:spMk id="14" creationId="{C99CB392-768D-4ED2-B50E-E61110E20696}"/>
          </ac:spMkLst>
        </pc:spChg>
        <pc:spChg chg="add mod">
          <ac:chgData name="HINCELIN Arnaud" userId="389ba79c-bdd4-4784-a2f7-705bf94ebc34" providerId="ADAL" clId="{A8E504A8-7ADB-4ADE-BA76-641FF553C6D2}" dt="2022-01-20T01:31:23.623" v="1440" actId="1076"/>
          <ac:spMkLst>
            <pc:docMk/>
            <pc:sldMk cId="1186964807" sldId="334"/>
            <ac:spMk id="15" creationId="{B4668C14-A1AF-4B79-8E18-4048A79CBAD4}"/>
          </ac:spMkLst>
        </pc:spChg>
        <pc:spChg chg="del">
          <ac:chgData name="HINCELIN Arnaud" userId="389ba79c-bdd4-4784-a2f7-705bf94ebc34" providerId="ADAL" clId="{A8E504A8-7ADB-4ADE-BA76-641FF553C6D2}" dt="2022-01-20T01:09:44.672" v="506" actId="478"/>
          <ac:spMkLst>
            <pc:docMk/>
            <pc:sldMk cId="1186964807" sldId="334"/>
            <ac:spMk id="17" creationId="{9AC8AE14-AAA6-41D7-BEFC-F542CDAD8CAC}"/>
          </ac:spMkLst>
        </pc:spChg>
        <pc:graphicFrameChg chg="mod">
          <ac:chgData name="HINCELIN Arnaud" userId="389ba79c-bdd4-4784-a2f7-705bf94ebc34" providerId="ADAL" clId="{A8E504A8-7ADB-4ADE-BA76-641FF553C6D2}" dt="2022-01-20T01:31:26.450" v="1441" actId="1076"/>
          <ac:graphicFrameMkLst>
            <pc:docMk/>
            <pc:sldMk cId="1186964807" sldId="334"/>
            <ac:graphicFrameMk id="12" creationId="{15DB82DE-A7F0-422C-A848-D5440F8D77B4}"/>
          </ac:graphicFrameMkLst>
        </pc:graphicFrameChg>
        <pc:picChg chg="del">
          <ac:chgData name="HINCELIN Arnaud" userId="389ba79c-bdd4-4784-a2f7-705bf94ebc34" providerId="ADAL" clId="{A8E504A8-7ADB-4ADE-BA76-641FF553C6D2}" dt="2022-01-20T01:09:43.368" v="505" actId="478"/>
          <ac:picMkLst>
            <pc:docMk/>
            <pc:sldMk cId="1186964807" sldId="334"/>
            <ac:picMk id="6" creationId="{F27DE25B-ED90-4845-B075-B2A3CE3F1E8C}"/>
          </ac:picMkLst>
        </pc:picChg>
        <pc:picChg chg="mod">
          <ac:chgData name="HINCELIN Arnaud" userId="389ba79c-bdd4-4784-a2f7-705bf94ebc34" providerId="ADAL" clId="{A8E504A8-7ADB-4ADE-BA76-641FF553C6D2}" dt="2022-01-20T01:31:17.319" v="1437" actId="1076"/>
          <ac:picMkLst>
            <pc:docMk/>
            <pc:sldMk cId="1186964807" sldId="334"/>
            <ac:picMk id="13" creationId="{89D614F7-30E6-476C-9E91-358CFE50E4C2}"/>
          </ac:picMkLst>
        </pc:picChg>
        <pc:picChg chg="mod">
          <ac:chgData name="HINCELIN Arnaud" userId="389ba79c-bdd4-4784-a2f7-705bf94ebc34" providerId="ADAL" clId="{A8E504A8-7ADB-4ADE-BA76-641FF553C6D2}" dt="2022-01-20T01:31:21.743" v="1439" actId="1076"/>
          <ac:picMkLst>
            <pc:docMk/>
            <pc:sldMk cId="1186964807" sldId="334"/>
            <ac:picMk id="1032" creationId="{9588A154-2818-4180-B6D4-8EC1E9755545}"/>
          </ac:picMkLst>
        </pc:picChg>
      </pc:sldChg>
      <pc:sldChg chg="addSp delSp modSp add mod">
        <pc:chgData name="HINCELIN Arnaud" userId="389ba79c-bdd4-4784-a2f7-705bf94ebc34" providerId="ADAL" clId="{A8E504A8-7ADB-4ADE-BA76-641FF553C6D2}" dt="2022-01-20T01:40:52.538" v="2151" actId="20577"/>
        <pc:sldMkLst>
          <pc:docMk/>
          <pc:sldMk cId="4268470995" sldId="335"/>
        </pc:sldMkLst>
        <pc:spChg chg="mod">
          <ac:chgData name="HINCELIN Arnaud" userId="389ba79c-bdd4-4784-a2f7-705bf94ebc34" providerId="ADAL" clId="{A8E504A8-7ADB-4ADE-BA76-641FF553C6D2}" dt="2022-01-20T01:25:55.897" v="1425" actId="20577"/>
          <ac:spMkLst>
            <pc:docMk/>
            <pc:sldMk cId="4268470995" sldId="335"/>
            <ac:spMk id="4" creationId="{8F9B4E23-3D0B-418A-8107-6BB478E4C95C}"/>
          </ac:spMkLst>
        </pc:spChg>
        <pc:spChg chg="del">
          <ac:chgData name="HINCELIN Arnaud" userId="389ba79c-bdd4-4784-a2f7-705bf94ebc34" providerId="ADAL" clId="{A8E504A8-7ADB-4ADE-BA76-641FF553C6D2}" dt="2022-01-20T01:25:49.615" v="1415" actId="478"/>
          <ac:spMkLst>
            <pc:docMk/>
            <pc:sldMk cId="4268470995" sldId="335"/>
            <ac:spMk id="14" creationId="{C99CB392-768D-4ED2-B50E-E61110E20696}"/>
          </ac:spMkLst>
        </pc:spChg>
        <pc:spChg chg="mod">
          <ac:chgData name="HINCELIN Arnaud" userId="389ba79c-bdd4-4784-a2f7-705bf94ebc34" providerId="ADAL" clId="{A8E504A8-7ADB-4ADE-BA76-641FF553C6D2}" dt="2022-01-20T01:40:52.538" v="2151" actId="20577"/>
          <ac:spMkLst>
            <pc:docMk/>
            <pc:sldMk cId="4268470995" sldId="335"/>
            <ac:spMk id="16" creationId="{4E2F093F-58FD-40FC-A61F-83BE6730BDC1}"/>
          </ac:spMkLst>
        </pc:spChg>
        <pc:graphicFrameChg chg="del">
          <ac:chgData name="HINCELIN Arnaud" userId="389ba79c-bdd4-4784-a2f7-705bf94ebc34" providerId="ADAL" clId="{A8E504A8-7ADB-4ADE-BA76-641FF553C6D2}" dt="2022-01-20T01:25:51.235" v="1416" actId="478"/>
          <ac:graphicFrameMkLst>
            <pc:docMk/>
            <pc:sldMk cId="4268470995" sldId="335"/>
            <ac:graphicFrameMk id="12" creationId="{15DB82DE-A7F0-422C-A848-D5440F8D77B4}"/>
          </ac:graphicFrameMkLst>
        </pc:graphicFrameChg>
        <pc:picChg chg="add del mod">
          <ac:chgData name="HINCELIN Arnaud" userId="389ba79c-bdd4-4784-a2f7-705bf94ebc34" providerId="ADAL" clId="{A8E504A8-7ADB-4ADE-BA76-641FF553C6D2}" dt="2022-01-20T01:33:16.073" v="1549" actId="478"/>
          <ac:picMkLst>
            <pc:docMk/>
            <pc:sldMk cId="4268470995" sldId="335"/>
            <ac:picMk id="6" creationId="{283C714A-549A-42D1-A485-F2C231A54867}"/>
          </ac:picMkLst>
        </pc:picChg>
        <pc:picChg chg="add mod ord">
          <ac:chgData name="HINCELIN Arnaud" userId="389ba79c-bdd4-4784-a2f7-705bf94ebc34" providerId="ADAL" clId="{A8E504A8-7ADB-4ADE-BA76-641FF553C6D2}" dt="2022-01-20T01:35:07.039" v="1697" actId="1076"/>
          <ac:picMkLst>
            <pc:docMk/>
            <pc:sldMk cId="4268470995" sldId="335"/>
            <ac:picMk id="8" creationId="{55784BA4-CF9A-4B83-ABBF-A533E744E171}"/>
          </ac:picMkLst>
        </pc:picChg>
        <pc:picChg chg="del">
          <ac:chgData name="HINCELIN Arnaud" userId="389ba79c-bdd4-4784-a2f7-705bf94ebc34" providerId="ADAL" clId="{A8E504A8-7ADB-4ADE-BA76-641FF553C6D2}" dt="2022-01-20T01:25:47.758" v="1413" actId="478"/>
          <ac:picMkLst>
            <pc:docMk/>
            <pc:sldMk cId="4268470995" sldId="335"/>
            <ac:picMk id="13" creationId="{89D614F7-30E6-476C-9E91-358CFE50E4C2}"/>
          </ac:picMkLst>
        </pc:picChg>
        <pc:picChg chg="del">
          <ac:chgData name="HINCELIN Arnaud" userId="389ba79c-bdd4-4784-a2f7-705bf94ebc34" providerId="ADAL" clId="{A8E504A8-7ADB-4ADE-BA76-641FF553C6D2}" dt="2022-01-20T01:25:48.562" v="1414" actId="478"/>
          <ac:picMkLst>
            <pc:docMk/>
            <pc:sldMk cId="4268470995" sldId="335"/>
            <ac:picMk id="1032" creationId="{9588A154-2818-4180-B6D4-8EC1E9755545}"/>
          </ac:picMkLst>
        </pc:picChg>
        <pc:picChg chg="add mod">
          <ac:chgData name="HINCELIN Arnaud" userId="389ba79c-bdd4-4784-a2f7-705bf94ebc34" providerId="ADAL" clId="{A8E504A8-7ADB-4ADE-BA76-641FF553C6D2}" dt="2022-01-20T01:37:53.279" v="1939" actId="1076"/>
          <ac:picMkLst>
            <pc:docMk/>
            <pc:sldMk cId="4268470995" sldId="335"/>
            <ac:picMk id="4098" creationId="{21B74CB2-4E3C-4040-BE0E-0E60F6E9F36C}"/>
          </ac:picMkLst>
        </pc:picChg>
        <pc:picChg chg="add mod">
          <ac:chgData name="HINCELIN Arnaud" userId="389ba79c-bdd4-4784-a2f7-705bf94ebc34" providerId="ADAL" clId="{A8E504A8-7ADB-4ADE-BA76-641FF553C6D2}" dt="2022-01-20T01:37:53.279" v="1939" actId="1076"/>
          <ac:picMkLst>
            <pc:docMk/>
            <pc:sldMk cId="4268470995" sldId="335"/>
            <ac:picMk id="4100" creationId="{67E368DF-DAE2-4038-AAF2-F77923FD7EC2}"/>
          </ac:picMkLst>
        </pc:picChg>
      </pc:sldChg>
      <pc:sldChg chg="addSp delSp modSp add mod">
        <pc:chgData name="HINCELIN Arnaud" userId="389ba79c-bdd4-4784-a2f7-705bf94ebc34" providerId="ADAL" clId="{A8E504A8-7ADB-4ADE-BA76-641FF553C6D2}" dt="2022-01-20T01:57:23.898" v="2693" actId="113"/>
        <pc:sldMkLst>
          <pc:docMk/>
          <pc:sldMk cId="680376529" sldId="336"/>
        </pc:sldMkLst>
        <pc:spChg chg="mod">
          <ac:chgData name="HINCELIN Arnaud" userId="389ba79c-bdd4-4784-a2f7-705bf94ebc34" providerId="ADAL" clId="{A8E504A8-7ADB-4ADE-BA76-641FF553C6D2}" dt="2022-01-20T01:41:03.045" v="2161" actId="20577"/>
          <ac:spMkLst>
            <pc:docMk/>
            <pc:sldMk cId="680376529" sldId="336"/>
            <ac:spMk id="4" creationId="{8F9B4E23-3D0B-418A-8107-6BB478E4C95C}"/>
          </ac:spMkLst>
        </pc:spChg>
        <pc:spChg chg="mod">
          <ac:chgData name="HINCELIN Arnaud" userId="389ba79c-bdd4-4784-a2f7-705bf94ebc34" providerId="ADAL" clId="{A8E504A8-7ADB-4ADE-BA76-641FF553C6D2}" dt="2022-01-20T01:57:23.898" v="2693" actId="113"/>
          <ac:spMkLst>
            <pc:docMk/>
            <pc:sldMk cId="680376529" sldId="336"/>
            <ac:spMk id="16" creationId="{4E2F093F-58FD-40FC-A61F-83BE6730BDC1}"/>
          </ac:spMkLst>
        </pc:spChg>
        <pc:picChg chg="add mod">
          <ac:chgData name="HINCELIN Arnaud" userId="389ba79c-bdd4-4784-a2f7-705bf94ebc34" providerId="ADAL" clId="{A8E504A8-7ADB-4ADE-BA76-641FF553C6D2}" dt="2022-01-20T01:55:30.223" v="2686" actId="1076"/>
          <ac:picMkLst>
            <pc:docMk/>
            <pc:sldMk cId="680376529" sldId="336"/>
            <ac:picMk id="6" creationId="{390F9243-983F-433A-8E96-6D2814853CEC}"/>
          </ac:picMkLst>
        </pc:picChg>
        <pc:picChg chg="del">
          <ac:chgData name="HINCELIN Arnaud" userId="389ba79c-bdd4-4784-a2f7-705bf94ebc34" providerId="ADAL" clId="{A8E504A8-7ADB-4ADE-BA76-641FF553C6D2}" dt="2022-01-20T01:41:30.414" v="2167" actId="478"/>
          <ac:picMkLst>
            <pc:docMk/>
            <pc:sldMk cId="680376529" sldId="336"/>
            <ac:picMk id="8" creationId="{55784BA4-CF9A-4B83-ABBF-A533E744E171}"/>
          </ac:picMkLst>
        </pc:picChg>
        <pc:picChg chg="del">
          <ac:chgData name="HINCELIN Arnaud" userId="389ba79c-bdd4-4784-a2f7-705bf94ebc34" providerId="ADAL" clId="{A8E504A8-7ADB-4ADE-BA76-641FF553C6D2}" dt="2022-01-20T01:41:21.656" v="2162" actId="478"/>
          <ac:picMkLst>
            <pc:docMk/>
            <pc:sldMk cId="680376529" sldId="336"/>
            <ac:picMk id="4098" creationId="{21B74CB2-4E3C-4040-BE0E-0E60F6E9F36C}"/>
          </ac:picMkLst>
        </pc:picChg>
        <pc:picChg chg="del">
          <ac:chgData name="HINCELIN Arnaud" userId="389ba79c-bdd4-4784-a2f7-705bf94ebc34" providerId="ADAL" clId="{A8E504A8-7ADB-4ADE-BA76-641FF553C6D2}" dt="2022-01-20T01:41:22.398" v="2163" actId="478"/>
          <ac:picMkLst>
            <pc:docMk/>
            <pc:sldMk cId="680376529" sldId="336"/>
            <ac:picMk id="4100" creationId="{67E368DF-DAE2-4038-AAF2-F77923FD7EC2}"/>
          </ac:picMkLst>
        </pc:picChg>
        <pc:picChg chg="add mod">
          <ac:chgData name="HINCELIN Arnaud" userId="389ba79c-bdd4-4784-a2f7-705bf94ebc34" providerId="ADAL" clId="{A8E504A8-7ADB-4ADE-BA76-641FF553C6D2}" dt="2022-01-20T01:41:28.334" v="2166" actId="1076"/>
          <ac:picMkLst>
            <pc:docMk/>
            <pc:sldMk cId="680376529" sldId="336"/>
            <ac:picMk id="5122" creationId="{C65DDAF1-00CC-4919-AE07-5A3414038930}"/>
          </ac:picMkLst>
        </pc:picChg>
      </pc:sldChg>
    </pc:docChg>
  </pc:docChgLst>
  <pc:docChgLst>
    <pc:chgData name="DUCLOS François" userId="S::francois.duclos@reseau.eseo.fr::c9724aaa-b923-4d2d-b941-62c2e65cd618" providerId="AD" clId="Web-{ED980730-FC0F-83F2-BD4F-18339D62F1D7}"/>
    <pc:docChg chg="addSld modSld">
      <pc:chgData name="DUCLOS François" userId="S::francois.duclos@reseau.eseo.fr::c9724aaa-b923-4d2d-b941-62c2e65cd618" providerId="AD" clId="Web-{ED980730-FC0F-83F2-BD4F-18339D62F1D7}" dt="2021-11-25T15:00:57.489" v="710"/>
      <pc:docMkLst>
        <pc:docMk/>
      </pc:docMkLst>
      <pc:sldChg chg="addSp delSp modSp">
        <pc:chgData name="DUCLOS François" userId="S::francois.duclos@reseau.eseo.fr::c9724aaa-b923-4d2d-b941-62c2e65cd618" providerId="AD" clId="Web-{ED980730-FC0F-83F2-BD4F-18339D62F1D7}" dt="2021-11-25T14:23:10.491" v="132" actId="1076"/>
        <pc:sldMkLst>
          <pc:docMk/>
          <pc:sldMk cId="383463022" sldId="275"/>
        </pc:sldMkLst>
        <pc:spChg chg="mod">
          <ac:chgData name="DUCLOS François" userId="S::francois.duclos@reseau.eseo.fr::c9724aaa-b923-4d2d-b941-62c2e65cd618" providerId="AD" clId="Web-{ED980730-FC0F-83F2-BD4F-18339D62F1D7}" dt="2021-11-25T14:18:21.750" v="60" actId="20577"/>
          <ac:spMkLst>
            <pc:docMk/>
            <pc:sldMk cId="383463022" sldId="275"/>
            <ac:spMk id="4" creationId="{90094189-E679-478E-8318-F1972EB3A195}"/>
          </ac:spMkLst>
        </pc:spChg>
        <pc:spChg chg="del mod">
          <ac:chgData name="DUCLOS François" userId="S::francois.duclos@reseau.eseo.fr::c9724aaa-b923-4d2d-b941-62c2e65cd618" providerId="AD" clId="Web-{ED980730-FC0F-83F2-BD4F-18339D62F1D7}" dt="2021-11-25T14:17:16.108" v="40"/>
          <ac:spMkLst>
            <pc:docMk/>
            <pc:sldMk cId="383463022" sldId="275"/>
            <ac:spMk id="6" creationId="{71021375-F2EE-4520-918A-F3E9B41F5671}"/>
          </ac:spMkLst>
        </pc:spChg>
        <pc:spChg chg="add del mod">
          <ac:chgData name="DUCLOS François" userId="S::francois.duclos@reseau.eseo.fr::c9724aaa-b923-4d2d-b941-62c2e65cd618" providerId="AD" clId="Web-{ED980730-FC0F-83F2-BD4F-18339D62F1D7}" dt="2021-11-25T14:17:19.108" v="41"/>
          <ac:spMkLst>
            <pc:docMk/>
            <pc:sldMk cId="383463022" sldId="275"/>
            <ac:spMk id="7" creationId="{C025D676-72B1-4B25-8FE8-99B7F7B9E630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19:55.877" v="101" actId="1076"/>
          <ac:spMkLst>
            <pc:docMk/>
            <pc:sldMk cId="383463022" sldId="275"/>
            <ac:spMk id="11" creationId="{47DECE88-7DD8-4D05-89E5-4A745251EE8B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22:24.068" v="130"/>
          <ac:spMkLst>
            <pc:docMk/>
            <pc:sldMk cId="383463022" sldId="275"/>
            <ac:spMk id="13" creationId="{33DA048C-055C-4048-9EFE-7573E1BF53CC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22:20.693" v="129"/>
          <ac:spMkLst>
            <pc:docMk/>
            <pc:sldMk cId="383463022" sldId="275"/>
            <ac:spMk id="14" creationId="{3AF60C56-5FE2-42C9-A007-33C978592517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23:10.491" v="132" actId="1076"/>
          <ac:spMkLst>
            <pc:docMk/>
            <pc:sldMk cId="383463022" sldId="275"/>
            <ac:spMk id="15" creationId="{64034C30-19D4-4BA8-A942-6948E84FA6A0}"/>
          </ac:spMkLst>
        </pc:spChg>
        <pc:picChg chg="add mod modCrop">
          <ac:chgData name="DUCLOS François" userId="S::francois.duclos@reseau.eseo.fr::c9724aaa-b923-4d2d-b941-62c2e65cd618" providerId="AD" clId="Web-{ED980730-FC0F-83F2-BD4F-18339D62F1D7}" dt="2021-11-25T14:19:53.580" v="100" actId="1076"/>
          <ac:picMkLst>
            <pc:docMk/>
            <pc:sldMk cId="383463022" sldId="275"/>
            <ac:picMk id="8" creationId="{8CAA30FB-2FCB-4861-AFB9-F41089F4B392}"/>
          </ac:picMkLst>
        </pc:picChg>
        <pc:picChg chg="add mod">
          <ac:chgData name="DUCLOS François" userId="S::francois.duclos@reseau.eseo.fr::c9724aaa-b923-4d2d-b941-62c2e65cd618" providerId="AD" clId="Web-{ED980730-FC0F-83F2-BD4F-18339D62F1D7}" dt="2021-11-25T14:20:41.925" v="112" actId="1076"/>
          <ac:picMkLst>
            <pc:docMk/>
            <pc:sldMk cId="383463022" sldId="275"/>
            <ac:picMk id="9" creationId="{F04F4A77-6F86-47BC-AC28-110A80197267}"/>
          </ac:picMkLst>
        </pc:picChg>
        <pc:picChg chg="add mod">
          <ac:chgData name="DUCLOS François" userId="S::francois.duclos@reseau.eseo.fr::c9724aaa-b923-4d2d-b941-62c2e65cd618" providerId="AD" clId="Web-{ED980730-FC0F-83F2-BD4F-18339D62F1D7}" dt="2021-11-25T14:21:25.942" v="123" actId="1076"/>
          <ac:picMkLst>
            <pc:docMk/>
            <pc:sldMk cId="383463022" sldId="275"/>
            <ac:picMk id="12" creationId="{4398E29A-E2DA-442C-AE7F-252FA80E1E47}"/>
          </ac:picMkLst>
        </pc:picChg>
        <pc:cxnChg chg="add mod">
          <ac:chgData name="DUCLOS François" userId="S::francois.duclos@reseau.eseo.fr::c9724aaa-b923-4d2d-b941-62c2e65cd618" providerId="AD" clId="Web-{ED980730-FC0F-83F2-BD4F-18339D62F1D7}" dt="2021-11-25T14:19:13.595" v="69"/>
          <ac:cxnSpMkLst>
            <pc:docMk/>
            <pc:sldMk cId="383463022" sldId="275"/>
            <ac:cxnSpMk id="10" creationId="{7E21CFE9-C398-44A4-A714-08A473F70182}"/>
          </ac:cxnSpMkLst>
        </pc:cxnChg>
      </pc:sldChg>
      <pc:sldChg chg="addSp delSp modSp">
        <pc:chgData name="DUCLOS François" userId="S::francois.duclos@reseau.eseo.fr::c9724aaa-b923-4d2d-b941-62c2e65cd618" providerId="AD" clId="Web-{ED980730-FC0F-83F2-BD4F-18339D62F1D7}" dt="2021-11-25T14:54:26.840" v="650"/>
        <pc:sldMkLst>
          <pc:docMk/>
          <pc:sldMk cId="3089836931" sldId="279"/>
        </pc:sldMkLst>
        <pc:spChg chg="add mod">
          <ac:chgData name="DUCLOS François" userId="S::francois.duclos@reseau.eseo.fr::c9724aaa-b923-4d2d-b941-62c2e65cd618" providerId="AD" clId="Web-{ED980730-FC0F-83F2-BD4F-18339D62F1D7}" dt="2021-11-25T14:54:26.840" v="650"/>
          <ac:spMkLst>
            <pc:docMk/>
            <pc:sldMk cId="3089836931" sldId="279"/>
            <ac:spMk id="7" creationId="{D8443A92-942E-4BA4-B036-442725A74156}"/>
          </ac:spMkLst>
        </pc:spChg>
        <pc:picChg chg="del">
          <ac:chgData name="DUCLOS François" userId="S::francois.duclos@reseau.eseo.fr::c9724aaa-b923-4d2d-b941-62c2e65cd618" providerId="AD" clId="Web-{ED980730-FC0F-83F2-BD4F-18339D62F1D7}" dt="2021-11-25T14:54:26.840" v="650"/>
          <ac:picMkLst>
            <pc:docMk/>
            <pc:sldMk cId="3089836931" sldId="279"/>
            <ac:picMk id="6" creationId="{2583E586-6976-46FD-9764-CCF2CB274DD4}"/>
          </ac:picMkLst>
        </pc:picChg>
      </pc:sldChg>
      <pc:sldChg chg="addSp delSp modSp add replId">
        <pc:chgData name="DUCLOS François" userId="S::francois.duclos@reseau.eseo.fr::c9724aaa-b923-4d2d-b941-62c2e65cd618" providerId="AD" clId="Web-{ED980730-FC0F-83F2-BD4F-18339D62F1D7}" dt="2021-11-25T14:58:43.174" v="705" actId="1076"/>
        <pc:sldMkLst>
          <pc:docMk/>
          <pc:sldMk cId="656481212" sldId="280"/>
        </pc:sldMkLst>
        <pc:spChg chg="del mod">
          <ac:chgData name="DUCLOS François" userId="S::francois.duclos@reseau.eseo.fr::c9724aaa-b923-4d2d-b941-62c2e65cd618" providerId="AD" clId="Web-{ED980730-FC0F-83F2-BD4F-18339D62F1D7}" dt="2021-11-25T14:25:10.259" v="135"/>
          <ac:spMkLst>
            <pc:docMk/>
            <pc:sldMk cId="656481212" sldId="280"/>
            <ac:spMk id="6" creationId="{71021375-F2EE-4520-918A-F3E9B41F5671}"/>
          </ac:spMkLst>
        </pc:spChg>
        <pc:spChg chg="add del mod">
          <ac:chgData name="DUCLOS François" userId="S::francois.duclos@reseau.eseo.fr::c9724aaa-b923-4d2d-b941-62c2e65cd618" providerId="AD" clId="Web-{ED980730-FC0F-83F2-BD4F-18339D62F1D7}" dt="2021-11-25T14:25:12.930" v="136"/>
          <ac:spMkLst>
            <pc:docMk/>
            <pc:sldMk cId="656481212" sldId="280"/>
            <ac:spMk id="7" creationId="{690A2715-C9BF-4694-B9BB-D720C339CDE1}"/>
          </ac:spMkLst>
        </pc:spChg>
        <pc:spChg chg="add del">
          <ac:chgData name="DUCLOS François" userId="S::francois.duclos@reseau.eseo.fr::c9724aaa-b923-4d2d-b941-62c2e65cd618" providerId="AD" clId="Web-{ED980730-FC0F-83F2-BD4F-18339D62F1D7}" dt="2021-11-25T14:28:52.263" v="144"/>
          <ac:spMkLst>
            <pc:docMk/>
            <pc:sldMk cId="656481212" sldId="280"/>
            <ac:spMk id="9" creationId="{A9D07154-73F9-49F0-BF24-1329BF82636E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23.545" v="148"/>
          <ac:spMkLst>
            <pc:docMk/>
            <pc:sldMk cId="656481212" sldId="280"/>
            <ac:spMk id="10" creationId="{6DAD1022-AB29-43B7-8051-00B1FB7B6622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5.249" v="149"/>
          <ac:spMkLst>
            <pc:docMk/>
            <pc:sldMk cId="656481212" sldId="280"/>
            <ac:spMk id="11" creationId="{0764509A-AB3F-472D-94C8-8D038A6339AA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6.545" v="150"/>
          <ac:spMkLst>
            <pc:docMk/>
            <pc:sldMk cId="656481212" sldId="280"/>
            <ac:spMk id="18" creationId="{0764509A-AB3F-472D-94C8-8D038A6339AA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7.170" v="151"/>
          <ac:spMkLst>
            <pc:docMk/>
            <pc:sldMk cId="656481212" sldId="280"/>
            <ac:spMk id="25" creationId="{0764509A-AB3F-472D-94C8-8D038A6339AA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9.046" v="152"/>
          <ac:spMkLst>
            <pc:docMk/>
            <pc:sldMk cId="656481212" sldId="280"/>
            <ac:spMk id="32" creationId="{0764509A-AB3F-472D-94C8-8D038A6339AA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29:59.921" v="153"/>
          <ac:spMkLst>
            <pc:docMk/>
            <pc:sldMk cId="656481212" sldId="280"/>
            <ac:spMk id="39" creationId="{0764509A-AB3F-472D-94C8-8D038A6339AA}"/>
          </ac:spMkLst>
        </pc:spChg>
        <pc:spChg chg="add del">
          <ac:chgData name="DUCLOS François" userId="S::francois.duclos@reseau.eseo.fr::c9724aaa-b923-4d2d-b941-62c2e65cd618" providerId="AD" clId="Web-{ED980730-FC0F-83F2-BD4F-18339D62F1D7}" dt="2021-11-25T14:30:37.859" v="155"/>
          <ac:spMkLst>
            <pc:docMk/>
            <pc:sldMk cId="656481212" sldId="280"/>
            <ac:spMk id="46" creationId="{190F0C59-60C0-44CB-95F3-88F1DCE1123C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8:43.174" v="705" actId="1076"/>
          <ac:spMkLst>
            <pc:docMk/>
            <pc:sldMk cId="656481212" sldId="280"/>
            <ac:spMk id="48" creationId="{A1FC617D-44DA-4A0A-AE67-7074FE88877E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45:51.533" v="505" actId="20577"/>
          <ac:spMkLst>
            <pc:docMk/>
            <pc:sldMk cId="656481212" sldId="280"/>
            <ac:spMk id="51" creationId="{0214C7B3-F3FF-45D2-81D2-E6E3AAF0D78F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42:57.874" v="448" actId="14100"/>
          <ac:spMkLst>
            <pc:docMk/>
            <pc:sldMk cId="656481212" sldId="280"/>
            <ac:spMk id="52" creationId="{4BF6051E-B25C-4F38-B606-3E13A6E15F48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8:29.736" v="701" actId="1076"/>
          <ac:spMkLst>
            <pc:docMk/>
            <pc:sldMk cId="656481212" sldId="280"/>
            <ac:spMk id="54" creationId="{5B4ED285-8F53-47B2-AC3D-BEDA321442F9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8:21.751" v="700" actId="1076"/>
          <ac:spMkLst>
            <pc:docMk/>
            <pc:sldMk cId="656481212" sldId="280"/>
            <ac:spMk id="58" creationId="{27DFB497-2FE9-49E1-8704-1986283CDF79}"/>
          </ac:spMkLst>
        </pc:spChg>
        <pc:spChg chg="add del">
          <ac:chgData name="DUCLOS François" userId="S::francois.duclos@reseau.eseo.fr::c9724aaa-b923-4d2d-b941-62c2e65cd618" providerId="AD" clId="Web-{ED980730-FC0F-83F2-BD4F-18339D62F1D7}" dt="2021-11-25T14:43:19.843" v="455"/>
          <ac:spMkLst>
            <pc:docMk/>
            <pc:sldMk cId="656481212" sldId="280"/>
            <ac:spMk id="59" creationId="{E72333B7-A40A-4B03-A73A-592A185EFB43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3:56.387" v="646" actId="14100"/>
          <ac:spMkLst>
            <pc:docMk/>
            <pc:sldMk cId="656481212" sldId="280"/>
            <ac:spMk id="61" creationId="{4DB5CBED-F679-4229-8B0D-DDC3DBB921DA}"/>
          </ac:spMkLst>
        </pc:spChg>
        <pc:grpChg chg="add mod">
          <ac:chgData name="DUCLOS François" userId="S::francois.duclos@reseau.eseo.fr::c9724aaa-b923-4d2d-b941-62c2e65cd618" providerId="AD" clId="Web-{ED980730-FC0F-83F2-BD4F-18339D62F1D7}" dt="2021-11-25T14:58:29.751" v="702" actId="1076"/>
          <ac:grpSpMkLst>
            <pc:docMk/>
            <pc:sldMk cId="656481212" sldId="280"/>
            <ac:grpSpMk id="53" creationId="{F292FBB7-0831-45DD-885C-93034FDE79CE}"/>
          </ac:grpSpMkLst>
        </pc:grpChg>
        <pc:grpChg chg="add mod">
          <ac:chgData name="DUCLOS François" userId="S::francois.duclos@reseau.eseo.fr::c9724aaa-b923-4d2d-b941-62c2e65cd618" providerId="AD" clId="Web-{ED980730-FC0F-83F2-BD4F-18339D62F1D7}" dt="2021-11-25T14:58:11.892" v="698" actId="1076"/>
          <ac:grpSpMkLst>
            <pc:docMk/>
            <pc:sldMk cId="656481212" sldId="280"/>
            <ac:grpSpMk id="55" creationId="{6B49F5D6-CD3D-4175-B039-C4E30E9A5C70}"/>
          </ac:grpSpMkLst>
        </pc:grpChg>
        <pc:grpChg chg="add del mod">
          <ac:chgData name="DUCLOS François" userId="S::francois.duclos@reseau.eseo.fr::c9724aaa-b923-4d2d-b941-62c2e65cd618" providerId="AD" clId="Web-{ED980730-FC0F-83F2-BD4F-18339D62F1D7}" dt="2021-11-25T14:57:27.453" v="687"/>
          <ac:grpSpMkLst>
            <pc:docMk/>
            <pc:sldMk cId="656481212" sldId="280"/>
            <ac:grpSpMk id="62" creationId="{3C89E148-89CD-4193-BF02-C15B0094F9A7}"/>
          </ac:grpSpMkLst>
        </pc:grpChg>
        <pc:graphicFrameChg chg="add del mod modGraphic">
          <ac:chgData name="DUCLOS François" userId="S::francois.duclos@reseau.eseo.fr::c9724aaa-b923-4d2d-b941-62c2e65cd618" providerId="AD" clId="Web-{ED980730-FC0F-83F2-BD4F-18339D62F1D7}" dt="2021-11-25T14:36:36.100" v="187"/>
          <ac:graphicFrameMkLst>
            <pc:docMk/>
            <pc:sldMk cId="656481212" sldId="280"/>
            <ac:graphicFrameMk id="47" creationId="{72555BB0-64DA-452A-A55C-A16D52828B7F}"/>
          </ac:graphicFrameMkLst>
        </pc:graphicFrameChg>
        <pc:picChg chg="add">
          <ac:chgData name="DUCLOS François" userId="S::francois.duclos@reseau.eseo.fr::c9724aaa-b923-4d2d-b941-62c2e65cd618" providerId="AD" clId="Web-{ED980730-FC0F-83F2-BD4F-18339D62F1D7}" dt="2021-11-25T14:29:55.249" v="149"/>
          <ac:picMkLst>
            <pc:docMk/>
            <pc:sldMk cId="656481212" sldId="280"/>
            <ac:picMk id="12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5.249" v="149"/>
          <ac:picMkLst>
            <pc:docMk/>
            <pc:sldMk cId="656481212" sldId="280"/>
            <ac:picMk id="13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5.249" v="149"/>
          <ac:picMkLst>
            <pc:docMk/>
            <pc:sldMk cId="656481212" sldId="280"/>
            <ac:picMk id="14" creationId="{451C13B2-E15C-4D1C-B06F-0A30F097BDF4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6.545" v="150"/>
          <ac:picMkLst>
            <pc:docMk/>
            <pc:sldMk cId="656481212" sldId="280"/>
            <ac:picMk id="19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6.545" v="150"/>
          <ac:picMkLst>
            <pc:docMk/>
            <pc:sldMk cId="656481212" sldId="280"/>
            <ac:picMk id="20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6.545" v="150"/>
          <ac:picMkLst>
            <pc:docMk/>
            <pc:sldMk cId="656481212" sldId="280"/>
            <ac:picMk id="21" creationId="{451C13B2-E15C-4D1C-B06F-0A30F097BDF4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7.170" v="151"/>
          <ac:picMkLst>
            <pc:docMk/>
            <pc:sldMk cId="656481212" sldId="280"/>
            <ac:picMk id="26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7.170" v="151"/>
          <ac:picMkLst>
            <pc:docMk/>
            <pc:sldMk cId="656481212" sldId="280"/>
            <ac:picMk id="27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7.170" v="151"/>
          <ac:picMkLst>
            <pc:docMk/>
            <pc:sldMk cId="656481212" sldId="280"/>
            <ac:picMk id="28" creationId="{451C13B2-E15C-4D1C-B06F-0A30F097BDF4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046" v="152"/>
          <ac:picMkLst>
            <pc:docMk/>
            <pc:sldMk cId="656481212" sldId="280"/>
            <ac:picMk id="33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046" v="152"/>
          <ac:picMkLst>
            <pc:docMk/>
            <pc:sldMk cId="656481212" sldId="280"/>
            <ac:picMk id="34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046" v="152"/>
          <ac:picMkLst>
            <pc:docMk/>
            <pc:sldMk cId="656481212" sldId="280"/>
            <ac:picMk id="35" creationId="{451C13B2-E15C-4D1C-B06F-0A30F097BDF4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921" v="153"/>
          <ac:picMkLst>
            <pc:docMk/>
            <pc:sldMk cId="656481212" sldId="280"/>
            <ac:picMk id="40" creationId="{9B67BC3B-1D87-41AC-993A-46E073B07556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921" v="153"/>
          <ac:picMkLst>
            <pc:docMk/>
            <pc:sldMk cId="656481212" sldId="280"/>
            <ac:picMk id="41" creationId="{60717FFC-ABAF-4444-80A9-7635031A5190}"/>
          </ac:picMkLst>
        </pc:picChg>
        <pc:picChg chg="add">
          <ac:chgData name="DUCLOS François" userId="S::francois.duclos@reseau.eseo.fr::c9724aaa-b923-4d2d-b941-62c2e65cd618" providerId="AD" clId="Web-{ED980730-FC0F-83F2-BD4F-18339D62F1D7}" dt="2021-11-25T14:29:59.921" v="153"/>
          <ac:picMkLst>
            <pc:docMk/>
            <pc:sldMk cId="656481212" sldId="280"/>
            <ac:picMk id="42" creationId="{451C13B2-E15C-4D1C-B06F-0A30F097BDF4}"/>
          </ac:picMkLst>
        </pc:picChg>
        <pc:picChg chg="add mod">
          <ac:chgData name="DUCLOS François" userId="S::francois.duclos@reseau.eseo.fr::c9724aaa-b923-4d2d-b941-62c2e65cd618" providerId="AD" clId="Web-{ED980730-FC0F-83F2-BD4F-18339D62F1D7}" dt="2021-11-25T14:51:10.446" v="638" actId="1076"/>
          <ac:picMkLst>
            <pc:docMk/>
            <pc:sldMk cId="656481212" sldId="280"/>
            <ac:picMk id="60" creationId="{98BDB33B-745F-4FA2-8182-EFDFD116ED8F}"/>
          </ac:picMkLst>
        </pc:picChg>
        <pc:picChg chg="add del mod modCrop">
          <ac:chgData name="DUCLOS François" userId="S::francois.duclos@reseau.eseo.fr::c9724aaa-b923-4d2d-b941-62c2e65cd618" providerId="AD" clId="Web-{ED980730-FC0F-83F2-BD4F-18339D62F1D7}" dt="2021-11-25T14:57:28.938" v="688"/>
          <ac:picMkLst>
            <pc:docMk/>
            <pc:sldMk cId="656481212" sldId="280"/>
            <ac:picMk id="63" creationId="{03588B9C-6D8D-4A9C-AD78-F9F7D1BBFCF8}"/>
          </ac:picMkLst>
        </pc:picChg>
        <pc:cxnChg chg="add del mod">
          <ac:chgData name="DUCLOS François" userId="S::francois.duclos@reseau.eseo.fr::c9724aaa-b923-4d2d-b941-62c2e65cd618" providerId="AD" clId="Web-{ED980730-FC0F-83F2-BD4F-18339D62F1D7}" dt="2021-11-25T14:29:15.295" v="147"/>
          <ac:cxnSpMkLst>
            <pc:docMk/>
            <pc:sldMk cId="656481212" sldId="280"/>
            <ac:cxnSpMk id="8" creationId="{E21D23AF-423A-4319-8DAD-981C84A09AFB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5.249" v="149"/>
          <ac:cxnSpMkLst>
            <pc:docMk/>
            <pc:sldMk cId="656481212" sldId="280"/>
            <ac:cxnSpMk id="15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5.249" v="149"/>
          <ac:cxnSpMkLst>
            <pc:docMk/>
            <pc:sldMk cId="656481212" sldId="280"/>
            <ac:cxnSpMk id="16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5.249" v="149"/>
          <ac:cxnSpMkLst>
            <pc:docMk/>
            <pc:sldMk cId="656481212" sldId="280"/>
            <ac:cxnSpMk id="17" creationId="{32A7ADCA-B3F6-4B0A-972D-60C3E520E46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6.545" v="150"/>
          <ac:cxnSpMkLst>
            <pc:docMk/>
            <pc:sldMk cId="656481212" sldId="280"/>
            <ac:cxnSpMk id="22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6.545" v="150"/>
          <ac:cxnSpMkLst>
            <pc:docMk/>
            <pc:sldMk cId="656481212" sldId="280"/>
            <ac:cxnSpMk id="23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6.545" v="150"/>
          <ac:cxnSpMkLst>
            <pc:docMk/>
            <pc:sldMk cId="656481212" sldId="280"/>
            <ac:cxnSpMk id="24" creationId="{32A7ADCA-B3F6-4B0A-972D-60C3E520E46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7.170" v="151"/>
          <ac:cxnSpMkLst>
            <pc:docMk/>
            <pc:sldMk cId="656481212" sldId="280"/>
            <ac:cxnSpMk id="29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7.170" v="151"/>
          <ac:cxnSpMkLst>
            <pc:docMk/>
            <pc:sldMk cId="656481212" sldId="280"/>
            <ac:cxnSpMk id="30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7.170" v="151"/>
          <ac:cxnSpMkLst>
            <pc:docMk/>
            <pc:sldMk cId="656481212" sldId="280"/>
            <ac:cxnSpMk id="31" creationId="{32A7ADCA-B3F6-4B0A-972D-60C3E520E46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046" v="152"/>
          <ac:cxnSpMkLst>
            <pc:docMk/>
            <pc:sldMk cId="656481212" sldId="280"/>
            <ac:cxnSpMk id="36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046" v="152"/>
          <ac:cxnSpMkLst>
            <pc:docMk/>
            <pc:sldMk cId="656481212" sldId="280"/>
            <ac:cxnSpMk id="37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046" v="152"/>
          <ac:cxnSpMkLst>
            <pc:docMk/>
            <pc:sldMk cId="656481212" sldId="280"/>
            <ac:cxnSpMk id="38" creationId="{32A7ADCA-B3F6-4B0A-972D-60C3E520E46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921" v="153"/>
          <ac:cxnSpMkLst>
            <pc:docMk/>
            <pc:sldMk cId="656481212" sldId="280"/>
            <ac:cxnSpMk id="43" creationId="{4CD72FFB-E0FD-4733-AFDD-716E5E5B2D88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921" v="153"/>
          <ac:cxnSpMkLst>
            <pc:docMk/>
            <pc:sldMk cId="656481212" sldId="280"/>
            <ac:cxnSpMk id="44" creationId="{256569AF-7637-4BDA-8589-66E704FEE8E6}"/>
          </ac:cxnSpMkLst>
        </pc:cxnChg>
        <pc:cxnChg chg="add">
          <ac:chgData name="DUCLOS François" userId="S::francois.duclos@reseau.eseo.fr::c9724aaa-b923-4d2d-b941-62c2e65cd618" providerId="AD" clId="Web-{ED980730-FC0F-83F2-BD4F-18339D62F1D7}" dt="2021-11-25T14:29:59.921" v="153"/>
          <ac:cxnSpMkLst>
            <pc:docMk/>
            <pc:sldMk cId="656481212" sldId="280"/>
            <ac:cxnSpMk id="45" creationId="{32A7ADCA-B3F6-4B0A-972D-60C3E520E468}"/>
          </ac:cxnSpMkLst>
        </pc:cxnChg>
        <pc:cxnChg chg="add mod">
          <ac:chgData name="DUCLOS François" userId="S::francois.duclos@reseau.eseo.fr::c9724aaa-b923-4d2d-b941-62c2e65cd618" providerId="AD" clId="Web-{ED980730-FC0F-83F2-BD4F-18339D62F1D7}" dt="2021-11-25T14:39:45.995" v="263" actId="1076"/>
          <ac:cxnSpMkLst>
            <pc:docMk/>
            <pc:sldMk cId="656481212" sldId="280"/>
            <ac:cxnSpMk id="50" creationId="{59A80EAF-4C89-483C-B544-5AC26CBDFEB7}"/>
          </ac:cxnSpMkLst>
        </pc:cxnChg>
      </pc:sldChg>
      <pc:sldChg chg="addSp delSp modSp add replId">
        <pc:chgData name="DUCLOS François" userId="S::francois.duclos@reseau.eseo.fr::c9724aaa-b923-4d2d-b941-62c2e65cd618" providerId="AD" clId="Web-{ED980730-FC0F-83F2-BD4F-18339D62F1D7}" dt="2021-11-25T14:57:48.985" v="696" actId="1076"/>
        <pc:sldMkLst>
          <pc:docMk/>
          <pc:sldMk cId="1595517766" sldId="283"/>
        </pc:sldMkLst>
        <pc:spChg chg="del">
          <ac:chgData name="DUCLOS François" userId="S::francois.duclos@reseau.eseo.fr::c9724aaa-b923-4d2d-b941-62c2e65cd618" providerId="AD" clId="Web-{ED980730-FC0F-83F2-BD4F-18339D62F1D7}" dt="2021-11-25T14:55:41.967" v="666"/>
          <ac:spMkLst>
            <pc:docMk/>
            <pc:sldMk cId="1595517766" sldId="283"/>
            <ac:spMk id="6" creationId="{71021375-F2EE-4520-918A-F3E9B41F5671}"/>
          </ac:spMkLst>
        </pc:spChg>
        <pc:spChg chg="add del mod">
          <ac:chgData name="DUCLOS François" userId="S::francois.duclos@reseau.eseo.fr::c9724aaa-b923-4d2d-b941-62c2e65cd618" providerId="AD" clId="Web-{ED980730-FC0F-83F2-BD4F-18339D62F1D7}" dt="2021-11-25T14:56:29.374" v="676"/>
          <ac:spMkLst>
            <pc:docMk/>
            <pc:sldMk cId="1595517766" sldId="283"/>
            <ac:spMk id="7" creationId="{24A99443-645E-48CA-8B0A-87F338FB4673}"/>
          </ac:spMkLst>
        </pc:spChg>
        <pc:spChg chg="add">
          <ac:chgData name="DUCLOS François" userId="S::francois.duclos@reseau.eseo.fr::c9724aaa-b923-4d2d-b941-62c2e65cd618" providerId="AD" clId="Web-{ED980730-FC0F-83F2-BD4F-18339D62F1D7}" dt="2021-11-25T14:55:57.702" v="669"/>
          <ac:spMkLst>
            <pc:docMk/>
            <pc:sldMk cId="1595517766" sldId="283"/>
            <ac:spMk id="10" creationId="{847D0DFB-4491-4D5A-BEF8-D11A67536BE3}"/>
          </ac:spMkLst>
        </pc:spChg>
        <pc:spChg chg="add mod">
          <ac:chgData name="DUCLOS François" userId="S::francois.duclos@reseau.eseo.fr::c9724aaa-b923-4d2d-b941-62c2e65cd618" providerId="AD" clId="Web-{ED980730-FC0F-83F2-BD4F-18339D62F1D7}" dt="2021-11-25T14:57:40.079" v="694" actId="1076"/>
          <ac:spMkLst>
            <pc:docMk/>
            <pc:sldMk cId="1595517766" sldId="283"/>
            <ac:spMk id="15" creationId="{4F1596E6-C4AA-4B23-B0C4-09960BFA32CF}"/>
          </ac:spMkLst>
        </pc:spChg>
        <pc:grpChg chg="add del mod">
          <ac:chgData name="DUCLOS François" userId="S::francois.duclos@reseau.eseo.fr::c9724aaa-b923-4d2d-b941-62c2e65cd618" providerId="AD" clId="Web-{ED980730-FC0F-83F2-BD4F-18339D62F1D7}" dt="2021-11-25T14:56:37.109" v="677"/>
          <ac:grpSpMkLst>
            <pc:docMk/>
            <pc:sldMk cId="1595517766" sldId="283"/>
            <ac:grpSpMk id="8" creationId="{4954ED39-B797-49A8-B0D8-012534C9C0E3}"/>
          </ac:grpSpMkLst>
        </pc:grpChg>
        <pc:grpChg chg="add mod">
          <ac:chgData name="DUCLOS François" userId="S::francois.duclos@reseau.eseo.fr::c9724aaa-b923-4d2d-b941-62c2e65cd618" providerId="AD" clId="Web-{ED980730-FC0F-83F2-BD4F-18339D62F1D7}" dt="2021-11-25T14:57:48.985" v="696" actId="1076"/>
          <ac:grpSpMkLst>
            <pc:docMk/>
            <pc:sldMk cId="1595517766" sldId="283"/>
            <ac:grpSpMk id="14" creationId="{5A649C15-2FCF-40DE-8C18-69FF1D653773}"/>
          </ac:grpSpMkLst>
        </pc:grpChg>
        <pc:picChg chg="add">
          <ac:chgData name="DUCLOS François" userId="S::francois.duclos@reseau.eseo.fr::c9724aaa-b923-4d2d-b941-62c2e65cd618" providerId="AD" clId="Web-{ED980730-FC0F-83F2-BD4F-18339D62F1D7}" dt="2021-11-25T14:55:57.702" v="669"/>
          <ac:picMkLst>
            <pc:docMk/>
            <pc:sldMk cId="1595517766" sldId="283"/>
            <ac:picMk id="9" creationId="{8BAB9AA5-1D1D-46D2-8B5C-A8D26C4E852D}"/>
          </ac:picMkLst>
        </pc:picChg>
        <pc:picChg chg="add mod">
          <ac:chgData name="DUCLOS François" userId="S::francois.duclos@reseau.eseo.fr::c9724aaa-b923-4d2d-b941-62c2e65cd618" providerId="AD" clId="Web-{ED980730-FC0F-83F2-BD4F-18339D62F1D7}" dt="2021-11-25T14:57:42.407" v="695" actId="1076"/>
          <ac:picMkLst>
            <pc:docMk/>
            <pc:sldMk cId="1595517766" sldId="283"/>
            <ac:picMk id="16" creationId="{9BDCE305-E834-4ED2-B060-AAF9956DF8AF}"/>
          </ac:picMkLst>
        </pc:picChg>
      </pc:sldChg>
      <pc:sldChg chg="add replId">
        <pc:chgData name="DUCLOS François" userId="S::francois.duclos@reseau.eseo.fr::c9724aaa-b923-4d2d-b941-62c2e65cd618" providerId="AD" clId="Web-{ED980730-FC0F-83F2-BD4F-18339D62F1D7}" dt="2021-11-25T14:55:37.123" v="665"/>
        <pc:sldMkLst>
          <pc:docMk/>
          <pc:sldMk cId="290086819" sldId="287"/>
        </pc:sldMkLst>
      </pc:sldChg>
      <pc:sldChg chg="addSp delSp modSp add replId">
        <pc:chgData name="DUCLOS François" userId="S::francois.duclos@reseau.eseo.fr::c9724aaa-b923-4d2d-b941-62c2e65cd618" providerId="AD" clId="Web-{ED980730-FC0F-83F2-BD4F-18339D62F1D7}" dt="2021-11-25T15:00:57.489" v="710"/>
        <pc:sldMkLst>
          <pc:docMk/>
          <pc:sldMk cId="2750486342" sldId="288"/>
        </pc:sldMkLst>
        <pc:grpChg chg="del">
          <ac:chgData name="DUCLOS François" userId="S::francois.duclos@reseau.eseo.fr::c9724aaa-b923-4d2d-b941-62c2e65cd618" providerId="AD" clId="Web-{ED980730-FC0F-83F2-BD4F-18339D62F1D7}" dt="2021-11-25T14:58:57.283" v="707"/>
          <ac:grpSpMkLst>
            <pc:docMk/>
            <pc:sldMk cId="2750486342" sldId="288"/>
            <ac:grpSpMk id="14" creationId="{5A649C15-2FCF-40DE-8C18-69FF1D653773}"/>
          </ac:grpSpMkLst>
        </pc:grpChg>
        <pc:picChg chg="add del mod">
          <ac:chgData name="DUCLOS François" userId="S::francois.duclos@reseau.eseo.fr::c9724aaa-b923-4d2d-b941-62c2e65cd618" providerId="AD" clId="Web-{ED980730-FC0F-83F2-BD4F-18339D62F1D7}" dt="2021-11-25T15:00:57.489" v="710"/>
          <ac:picMkLst>
            <pc:docMk/>
            <pc:sldMk cId="2750486342" sldId="288"/>
            <ac:picMk id="2" creationId="{AE47BDF4-72D8-4C86-9E3A-52D884600F6B}"/>
          </ac:picMkLst>
        </pc:picChg>
        <pc:picChg chg="del">
          <ac:chgData name="DUCLOS François" userId="S::francois.duclos@reseau.eseo.fr::c9724aaa-b923-4d2d-b941-62c2e65cd618" providerId="AD" clId="Web-{ED980730-FC0F-83F2-BD4F-18339D62F1D7}" dt="2021-11-25T14:58:57.908" v="708"/>
          <ac:picMkLst>
            <pc:docMk/>
            <pc:sldMk cId="2750486342" sldId="288"/>
            <ac:picMk id="16" creationId="{9BDCE305-E834-4ED2-B060-AAF9956DF8AF}"/>
          </ac:picMkLst>
        </pc:picChg>
      </pc:sldChg>
    </pc:docChg>
  </pc:docChgLst>
  <pc:docChgLst>
    <pc:chgData name="BRIENT Nathan" userId="S::nathan.brient@reseau.eseo.fr::754b77c3-2e09-4b71-a988-2c80dc46e2f3" providerId="AD" clId="Web-{B15D4BBF-B032-44EE-133D-476AFB286C25}"/>
    <pc:docChg chg="modSld">
      <pc:chgData name="BRIENT Nathan" userId="S::nathan.brient@reseau.eseo.fr::754b77c3-2e09-4b71-a988-2c80dc46e2f3" providerId="AD" clId="Web-{B15D4BBF-B032-44EE-133D-476AFB286C25}" dt="2022-01-17T13:16:07.336" v="1" actId="20577"/>
      <pc:docMkLst>
        <pc:docMk/>
      </pc:docMkLst>
      <pc:sldChg chg="modSp">
        <pc:chgData name="BRIENT Nathan" userId="S::nathan.brient@reseau.eseo.fr::754b77c3-2e09-4b71-a988-2c80dc46e2f3" providerId="AD" clId="Web-{B15D4BBF-B032-44EE-133D-476AFB286C25}" dt="2022-01-17T13:16:07.336" v="1" actId="20577"/>
        <pc:sldMkLst>
          <pc:docMk/>
          <pc:sldMk cId="4159475513" sldId="268"/>
        </pc:sldMkLst>
        <pc:spChg chg="mod">
          <ac:chgData name="BRIENT Nathan" userId="S::nathan.brient@reseau.eseo.fr::754b77c3-2e09-4b71-a988-2c80dc46e2f3" providerId="AD" clId="Web-{B15D4BBF-B032-44EE-133D-476AFB286C25}" dt="2022-01-17T13:16:07.336" v="1" actId="20577"/>
          <ac:spMkLst>
            <pc:docMk/>
            <pc:sldMk cId="4159475513" sldId="268"/>
            <ac:spMk id="2" creationId="{00000000-0000-0000-0000-000000000000}"/>
          </ac:spMkLst>
        </pc:spChg>
      </pc:sldChg>
    </pc:docChg>
  </pc:docChgLst>
  <pc:docChgLst>
    <pc:chgData name="HINCELIN Arnaud" userId="S::arnaud.hincelin@reseau.eseo.fr::389ba79c-bdd4-4784-a2f7-705bf94ebc34" providerId="AD" clId="Web-{4FBF5894-72CC-0E64-62B7-E1CE39193E16}"/>
    <pc:docChg chg="modSld">
      <pc:chgData name="HINCELIN Arnaud" userId="S::arnaud.hincelin@reseau.eseo.fr::389ba79c-bdd4-4784-a2f7-705bf94ebc34" providerId="AD" clId="Web-{4FBF5894-72CC-0E64-62B7-E1CE39193E16}" dt="2021-11-25T15:52:46.214" v="0" actId="1076"/>
      <pc:docMkLst>
        <pc:docMk/>
      </pc:docMkLst>
      <pc:sldChg chg="modSp">
        <pc:chgData name="HINCELIN Arnaud" userId="S::arnaud.hincelin@reseau.eseo.fr::389ba79c-bdd4-4784-a2f7-705bf94ebc34" providerId="AD" clId="Web-{4FBF5894-72CC-0E64-62B7-E1CE39193E16}" dt="2021-11-25T15:52:46.214" v="0" actId="1076"/>
        <pc:sldMkLst>
          <pc:docMk/>
          <pc:sldMk cId="3387095686" sldId="266"/>
        </pc:sldMkLst>
        <pc:spChg chg="mod">
          <ac:chgData name="HINCELIN Arnaud" userId="S::arnaud.hincelin@reseau.eseo.fr::389ba79c-bdd4-4784-a2f7-705bf94ebc34" providerId="AD" clId="Web-{4FBF5894-72CC-0E64-62B7-E1CE39193E16}" dt="2021-11-25T15:52:46.214" v="0" actId="1076"/>
          <ac:spMkLst>
            <pc:docMk/>
            <pc:sldMk cId="3387095686" sldId="266"/>
            <ac:spMk id="6" creationId="{405B12CE-0845-4F5E-AD49-4BBB46B881FC}"/>
          </ac:spMkLst>
        </pc:spChg>
      </pc:sldChg>
    </pc:docChg>
  </pc:docChgLst>
  <pc:docChgLst>
    <pc:chgData name="BRIENT Nathan" userId="S::nathan.brient@reseau.eseo.fr::754b77c3-2e09-4b71-a988-2c80dc46e2f3" providerId="AD" clId="Web-{273FE4AD-B3AB-5DC2-6800-235BCE5AB666}"/>
    <pc:docChg chg="addSld delSld modSld addMainMaster modMainMaster">
      <pc:chgData name="BRIENT Nathan" userId="S::nathan.brient@reseau.eseo.fr::754b77c3-2e09-4b71-a988-2c80dc46e2f3" providerId="AD" clId="Web-{273FE4AD-B3AB-5DC2-6800-235BCE5AB666}" dt="2021-11-25T12:07:07.093" v="573"/>
      <pc:docMkLst>
        <pc:docMk/>
      </pc:docMkLst>
      <pc:sldChg chg="del">
        <pc:chgData name="BRIENT Nathan" userId="S::nathan.brient@reseau.eseo.fr::754b77c3-2e09-4b71-a988-2c80dc46e2f3" providerId="AD" clId="Web-{273FE4AD-B3AB-5DC2-6800-235BCE5AB666}" dt="2021-11-25T08:25:52.566" v="12"/>
        <pc:sldMkLst>
          <pc:docMk/>
          <pc:sldMk cId="3784089036" sldId="256"/>
        </pc:sldMkLst>
      </pc:sldChg>
      <pc:sldChg chg="modSp add">
        <pc:chgData name="BRIENT Nathan" userId="S::nathan.brient@reseau.eseo.fr::754b77c3-2e09-4b71-a988-2c80dc46e2f3" providerId="AD" clId="Web-{273FE4AD-B3AB-5DC2-6800-235BCE5AB666}" dt="2021-11-25T08:31:59.606" v="127" actId="20577"/>
        <pc:sldMkLst>
          <pc:docMk/>
          <pc:sldMk cId="1321588742" sldId="257"/>
        </pc:sldMkLst>
        <pc:spChg chg="mod">
          <ac:chgData name="BRIENT Nathan" userId="S::nathan.brient@reseau.eseo.fr::754b77c3-2e09-4b71-a988-2c80dc46e2f3" providerId="AD" clId="Web-{273FE4AD-B3AB-5DC2-6800-235BCE5AB666}" dt="2021-11-25T08:31:59.606" v="127" actId="20577"/>
          <ac:spMkLst>
            <pc:docMk/>
            <pc:sldMk cId="1321588742" sldId="257"/>
            <ac:spMk id="2" creationId="{19E027A6-A127-4A74-AB8B-536E395C555F}"/>
          </ac:spMkLst>
        </pc:spChg>
      </pc:sldChg>
      <pc:sldChg chg="add del">
        <pc:chgData name="BRIENT Nathan" userId="S::nathan.brient@reseau.eseo.fr::754b77c3-2e09-4b71-a988-2c80dc46e2f3" providerId="AD" clId="Web-{273FE4AD-B3AB-5DC2-6800-235BCE5AB666}" dt="2021-11-25T08:31:51.246" v="125"/>
        <pc:sldMkLst>
          <pc:docMk/>
          <pc:sldMk cId="1835888530" sldId="258"/>
        </pc:sldMkLst>
      </pc:sldChg>
      <pc:sldChg chg="add del">
        <pc:chgData name="BRIENT Nathan" userId="S::nathan.brient@reseau.eseo.fr::754b77c3-2e09-4b71-a988-2c80dc46e2f3" providerId="AD" clId="Web-{273FE4AD-B3AB-5DC2-6800-235BCE5AB666}" dt="2021-11-25T08:31:44.793" v="123"/>
        <pc:sldMkLst>
          <pc:docMk/>
          <pc:sldMk cId="686974692" sldId="259"/>
        </pc:sldMkLst>
      </pc:sldChg>
      <pc:sldChg chg="delSp modSp add del">
        <pc:chgData name="BRIENT Nathan" userId="S::nathan.brient@reseau.eseo.fr::754b77c3-2e09-4b71-a988-2c80dc46e2f3" providerId="AD" clId="Web-{273FE4AD-B3AB-5DC2-6800-235BCE5AB666}" dt="2021-11-25T10:11:36.682" v="507"/>
        <pc:sldMkLst>
          <pc:docMk/>
          <pc:sldMk cId="215932943" sldId="260"/>
        </pc:sldMkLst>
        <pc:spChg chg="mod">
          <ac:chgData name="BRIENT Nathan" userId="S::nathan.brient@reseau.eseo.fr::754b77c3-2e09-4b71-a988-2c80dc46e2f3" providerId="AD" clId="Web-{273FE4AD-B3AB-5DC2-6800-235BCE5AB666}" dt="2021-11-25T08:31:36.730" v="119" actId="20577"/>
          <ac:spMkLst>
            <pc:docMk/>
            <pc:sldMk cId="215932943" sldId="260"/>
            <ac:spMk id="5" creationId="{3D094BED-BB66-4C70-87EC-D6EDAE23F22E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31:39.605" v="120" actId="20577"/>
          <ac:spMkLst>
            <pc:docMk/>
            <pc:sldMk cId="215932943" sldId="260"/>
            <ac:spMk id="6" creationId="{AB0A6FD3-8283-4689-83EE-006F39971B11}"/>
          </ac:spMkLst>
        </pc:spChg>
        <pc:picChg chg="del">
          <ac:chgData name="BRIENT Nathan" userId="S::nathan.brient@reseau.eseo.fr::754b77c3-2e09-4b71-a988-2c80dc46e2f3" providerId="AD" clId="Web-{273FE4AD-B3AB-5DC2-6800-235BCE5AB666}" dt="2021-11-25T08:31:41.074" v="121"/>
          <ac:picMkLst>
            <pc:docMk/>
            <pc:sldMk cId="215932943" sldId="260"/>
            <ac:picMk id="7" creationId="{6B69F85A-BF4A-44EB-9D0D-5FFAFF9217A8}"/>
          </ac:picMkLst>
        </pc:picChg>
        <pc:picChg chg="del">
          <ac:chgData name="BRIENT Nathan" userId="S::nathan.brient@reseau.eseo.fr::754b77c3-2e09-4b71-a988-2c80dc46e2f3" providerId="AD" clId="Web-{273FE4AD-B3AB-5DC2-6800-235BCE5AB666}" dt="2021-11-25T08:31:41.621" v="122"/>
          <ac:picMkLst>
            <pc:docMk/>
            <pc:sldMk cId="215932943" sldId="260"/>
            <ac:picMk id="8" creationId="{A87A3AEB-8232-43F2-B9D0-81D58042166E}"/>
          </ac:picMkLst>
        </pc:picChg>
      </pc:sldChg>
      <pc:sldChg chg="modSp add del">
        <pc:chgData name="BRIENT Nathan" userId="S::nathan.brient@reseau.eseo.fr::754b77c3-2e09-4b71-a988-2c80dc46e2f3" providerId="AD" clId="Web-{273FE4AD-B3AB-5DC2-6800-235BCE5AB666}" dt="2021-11-25T10:11:37.885" v="508"/>
        <pc:sldMkLst>
          <pc:docMk/>
          <pc:sldMk cId="2748652645" sldId="261"/>
        </pc:sldMkLst>
        <pc:spChg chg="mod">
          <ac:chgData name="BRIENT Nathan" userId="S::nathan.brient@reseau.eseo.fr::754b77c3-2e09-4b71-a988-2c80dc46e2f3" providerId="AD" clId="Web-{273FE4AD-B3AB-5DC2-6800-235BCE5AB666}" dt="2021-11-25T08:31:32.074" v="117" actId="20577"/>
          <ac:spMkLst>
            <pc:docMk/>
            <pc:sldMk cId="2748652645" sldId="261"/>
            <ac:spMk id="7" creationId="{DDACEADD-3CB8-49CF-8B10-50445B812C53}"/>
          </ac:spMkLst>
        </pc:spChg>
      </pc:sldChg>
      <pc:sldChg chg="modSp add del">
        <pc:chgData name="BRIENT Nathan" userId="S::nathan.brient@reseau.eseo.fr::754b77c3-2e09-4b71-a988-2c80dc46e2f3" providerId="AD" clId="Web-{273FE4AD-B3AB-5DC2-6800-235BCE5AB666}" dt="2021-11-25T10:11:42.151" v="510"/>
        <pc:sldMkLst>
          <pc:docMk/>
          <pc:sldMk cId="2049661780" sldId="262"/>
        </pc:sldMkLst>
        <pc:spChg chg="mod">
          <ac:chgData name="BRIENT Nathan" userId="S::nathan.brient@reseau.eseo.fr::754b77c3-2e09-4b71-a988-2c80dc46e2f3" providerId="AD" clId="Web-{273FE4AD-B3AB-5DC2-6800-235BCE5AB666}" dt="2021-11-25T08:31:30.168" v="115" actId="20577"/>
          <ac:spMkLst>
            <pc:docMk/>
            <pc:sldMk cId="2049661780" sldId="262"/>
            <ac:spMk id="2" creationId="{A57DE828-668E-4B1E-84B7-A4B8F5015407}"/>
          </ac:spMkLst>
        </pc:spChg>
      </pc:sldChg>
      <pc:sldChg chg="delSp modSp add del">
        <pc:chgData name="BRIENT Nathan" userId="S::nathan.brient@reseau.eseo.fr::754b77c3-2e09-4b71-a988-2c80dc46e2f3" providerId="AD" clId="Web-{273FE4AD-B3AB-5DC2-6800-235BCE5AB666}" dt="2021-11-25T10:11:41.651" v="509"/>
        <pc:sldMkLst>
          <pc:docMk/>
          <pc:sldMk cId="398859997" sldId="263"/>
        </pc:sldMkLst>
        <pc:spChg chg="mod">
          <ac:chgData name="BRIENT Nathan" userId="S::nathan.brient@reseau.eseo.fr::754b77c3-2e09-4b71-a988-2c80dc46e2f3" providerId="AD" clId="Web-{273FE4AD-B3AB-5DC2-6800-235BCE5AB666}" dt="2021-11-25T08:31:27.886" v="114" actId="20577"/>
          <ac:spMkLst>
            <pc:docMk/>
            <pc:sldMk cId="398859997" sldId="263"/>
            <ac:spMk id="5" creationId="{660BD808-986E-4262-A520-784BEC746812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31:24.386" v="110"/>
          <ac:spMkLst>
            <pc:docMk/>
            <pc:sldMk cId="398859997" sldId="263"/>
            <ac:spMk id="14" creationId="{2552ECE7-696E-489B-A22D-E8C1479D268F}"/>
          </ac:spMkLst>
        </pc:spChg>
        <pc:spChg chg="del mod">
          <ac:chgData name="BRIENT Nathan" userId="S::nathan.brient@reseau.eseo.fr::754b77c3-2e09-4b71-a988-2c80dc46e2f3" providerId="AD" clId="Web-{273FE4AD-B3AB-5DC2-6800-235BCE5AB666}" dt="2021-11-25T08:31:25.558" v="113"/>
          <ac:spMkLst>
            <pc:docMk/>
            <pc:sldMk cId="398859997" sldId="263"/>
            <ac:spMk id="20" creationId="{0A75736E-B359-42BD-9EC2-3D53D6F4FF40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31:23.027" v="105" actId="20577"/>
          <ac:spMkLst>
            <pc:docMk/>
            <pc:sldMk cId="398859997" sldId="263"/>
            <ac:spMk id="22" creationId="{E6604839-61C1-48B4-BD10-2E1B3045A5FA}"/>
          </ac:spMkLst>
        </pc:spChg>
        <pc:picChg chg="del">
          <ac:chgData name="BRIENT Nathan" userId="S::nathan.brient@reseau.eseo.fr::754b77c3-2e09-4b71-a988-2c80dc46e2f3" providerId="AD" clId="Web-{273FE4AD-B3AB-5DC2-6800-235BCE5AB666}" dt="2021-11-25T08:31:23.480" v="107"/>
          <ac:picMkLst>
            <pc:docMk/>
            <pc:sldMk cId="398859997" sldId="263"/>
            <ac:picMk id="12" creationId="{52087827-4448-497A-BC27-12416E97D390}"/>
          </ac:picMkLst>
        </pc:picChg>
        <pc:picChg chg="del">
          <ac:chgData name="BRIENT Nathan" userId="S::nathan.brient@reseau.eseo.fr::754b77c3-2e09-4b71-a988-2c80dc46e2f3" providerId="AD" clId="Web-{273FE4AD-B3AB-5DC2-6800-235BCE5AB666}" dt="2021-11-25T08:31:23.183" v="106"/>
          <ac:picMkLst>
            <pc:docMk/>
            <pc:sldMk cId="398859997" sldId="263"/>
            <ac:picMk id="18" creationId="{52F4B4E1-F13E-42CD-A6B2-1DD0BA1C3966}"/>
          </ac:picMkLst>
        </pc:picChg>
      </pc:sldChg>
      <pc:sldChg chg="delSp modSp add">
        <pc:chgData name="BRIENT Nathan" userId="S::nathan.brient@reseau.eseo.fr::754b77c3-2e09-4b71-a988-2c80dc46e2f3" providerId="AD" clId="Web-{273FE4AD-B3AB-5DC2-6800-235BCE5AB666}" dt="2021-11-25T08:31:20.074" v="103"/>
        <pc:sldMkLst>
          <pc:docMk/>
          <pc:sldMk cId="3564076160" sldId="264"/>
        </pc:sldMkLst>
        <pc:spChg chg="mod">
          <ac:chgData name="BRIENT Nathan" userId="S::nathan.brient@reseau.eseo.fr::754b77c3-2e09-4b71-a988-2c80dc46e2f3" providerId="AD" clId="Web-{273FE4AD-B3AB-5DC2-6800-235BCE5AB666}" dt="2021-11-25T08:31:13.699" v="96" actId="20577"/>
          <ac:spMkLst>
            <pc:docMk/>
            <pc:sldMk cId="3564076160" sldId="264"/>
            <ac:spMk id="5" creationId="{55A01921-3747-4C09-B981-67C08F6E438A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31:16.417" v="97" actId="20577"/>
          <ac:spMkLst>
            <pc:docMk/>
            <pc:sldMk cId="3564076160" sldId="264"/>
            <ac:spMk id="6" creationId="{3D48315E-2FC8-4D3F-963D-AC41B05C58CA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31:18.574" v="100"/>
          <ac:spMkLst>
            <pc:docMk/>
            <pc:sldMk cId="3564076160" sldId="264"/>
            <ac:spMk id="10" creationId="{8B548496-CDD1-458A-B0B6-05CABBF86827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31:18.574" v="99"/>
          <ac:spMkLst>
            <pc:docMk/>
            <pc:sldMk cId="3564076160" sldId="264"/>
            <ac:spMk id="12" creationId="{08518685-8C09-4364-9FFB-ABA563271A16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31:18.574" v="98"/>
          <ac:spMkLst>
            <pc:docMk/>
            <pc:sldMk cId="3564076160" sldId="264"/>
            <ac:spMk id="16" creationId="{69B66C76-B837-4CA3-91C7-C18511CF3515}"/>
          </ac:spMkLst>
        </pc:spChg>
        <pc:picChg chg="del">
          <ac:chgData name="BRIENT Nathan" userId="S::nathan.brient@reseau.eseo.fr::754b77c3-2e09-4b71-a988-2c80dc46e2f3" providerId="AD" clId="Web-{273FE4AD-B3AB-5DC2-6800-235BCE5AB666}" dt="2021-11-25T08:31:20.074" v="103"/>
          <ac:picMkLst>
            <pc:docMk/>
            <pc:sldMk cId="3564076160" sldId="264"/>
            <ac:picMk id="8" creationId="{1125C939-9C99-4EF7-B39B-BDBE51F46DBD}"/>
          </ac:picMkLst>
        </pc:picChg>
        <pc:picChg chg="del">
          <ac:chgData name="BRIENT Nathan" userId="S::nathan.brient@reseau.eseo.fr::754b77c3-2e09-4b71-a988-2c80dc46e2f3" providerId="AD" clId="Web-{273FE4AD-B3AB-5DC2-6800-235BCE5AB666}" dt="2021-11-25T08:31:19.714" v="102"/>
          <ac:picMkLst>
            <pc:docMk/>
            <pc:sldMk cId="3564076160" sldId="264"/>
            <ac:picMk id="9" creationId="{CB3534F5-92B9-44F5-8615-97C797DB496E}"/>
          </ac:picMkLst>
        </pc:picChg>
        <pc:picChg chg="del">
          <ac:chgData name="BRIENT Nathan" userId="S::nathan.brient@reseau.eseo.fr::754b77c3-2e09-4b71-a988-2c80dc46e2f3" providerId="AD" clId="Web-{273FE4AD-B3AB-5DC2-6800-235BCE5AB666}" dt="2021-11-25T08:31:19.402" v="101"/>
          <ac:picMkLst>
            <pc:docMk/>
            <pc:sldMk cId="3564076160" sldId="264"/>
            <ac:picMk id="14" creationId="{286EF590-2CA9-4CCB-A7A1-98BA72D53AF9}"/>
          </ac:picMkLst>
        </pc:picChg>
      </pc:sldChg>
      <pc:sldChg chg="addSp delSp modSp add del">
        <pc:chgData name="BRIENT Nathan" userId="S::nathan.brient@reseau.eseo.fr::754b77c3-2e09-4b71-a988-2c80dc46e2f3" providerId="AD" clId="Web-{273FE4AD-B3AB-5DC2-6800-235BCE5AB666}" dt="2021-11-25T10:11:30.963" v="506"/>
        <pc:sldMkLst>
          <pc:docMk/>
          <pc:sldMk cId="1089551729" sldId="265"/>
        </pc:sldMkLst>
        <pc:spChg chg="mod">
          <ac:chgData name="BRIENT Nathan" userId="S::nathan.brient@reseau.eseo.fr::754b77c3-2e09-4b71-a988-2c80dc46e2f3" providerId="AD" clId="Web-{273FE4AD-B3AB-5DC2-6800-235BCE5AB666}" dt="2021-11-25T08:28:40.445" v="91" actId="20577"/>
          <ac:spMkLst>
            <pc:docMk/>
            <pc:sldMk cId="1089551729" sldId="265"/>
            <ac:spMk id="4" creationId="{90094189-E679-478E-8318-F1972EB3A195}"/>
          </ac:spMkLst>
        </pc:spChg>
        <pc:spChg chg="add mod">
          <ac:chgData name="BRIENT Nathan" userId="S::nathan.brient@reseau.eseo.fr::754b77c3-2e09-4b71-a988-2c80dc46e2f3" providerId="AD" clId="Web-{273FE4AD-B3AB-5DC2-6800-235BCE5AB666}" dt="2021-11-25T08:28:42.789" v="94" actId="20577"/>
          <ac:spMkLst>
            <pc:docMk/>
            <pc:sldMk cId="1089551729" sldId="265"/>
            <ac:spMk id="6" creationId="{71021375-F2EE-4520-918A-F3E9B41F5671}"/>
          </ac:spMkLst>
        </pc:spChg>
        <pc:spChg chg="del">
          <ac:chgData name="BRIENT Nathan" userId="S::nathan.brient@reseau.eseo.fr::754b77c3-2e09-4b71-a988-2c80dc46e2f3" providerId="AD" clId="Web-{273FE4AD-B3AB-5DC2-6800-235BCE5AB666}" dt="2021-11-25T08:28:46.367" v="95"/>
          <ac:spMkLst>
            <pc:docMk/>
            <pc:sldMk cId="1089551729" sldId="265"/>
            <ac:spMk id="11" creationId="{65CFCA3D-0DA6-4540-8569-282B943B4852}"/>
          </ac:spMkLst>
        </pc:spChg>
        <pc:picChg chg="del">
          <ac:chgData name="BRIENT Nathan" userId="S::nathan.brient@reseau.eseo.fr::754b77c3-2e09-4b71-a988-2c80dc46e2f3" providerId="AD" clId="Web-{273FE4AD-B3AB-5DC2-6800-235BCE5AB666}" dt="2021-11-25T08:28:41.289" v="92"/>
          <ac:picMkLst>
            <pc:docMk/>
            <pc:sldMk cId="1089551729" sldId="265"/>
            <ac:picMk id="9" creationId="{81FA3D62-337B-45A8-8D53-257362750B0F}"/>
          </ac:picMkLst>
        </pc:picChg>
      </pc:sldChg>
      <pc:sldChg chg="modSp add">
        <pc:chgData name="BRIENT Nathan" userId="S::nathan.brient@reseau.eseo.fr::754b77c3-2e09-4b71-a988-2c80dc46e2f3" providerId="AD" clId="Web-{273FE4AD-B3AB-5DC2-6800-235BCE5AB666}" dt="2021-11-25T08:49:59.380" v="211" actId="20577"/>
        <pc:sldMkLst>
          <pc:docMk/>
          <pc:sldMk cId="3387095686" sldId="266"/>
        </pc:sldMkLst>
        <pc:spChg chg="mod">
          <ac:chgData name="BRIENT Nathan" userId="S::nathan.brient@reseau.eseo.fr::754b77c3-2e09-4b71-a988-2c80dc46e2f3" providerId="AD" clId="Web-{273FE4AD-B3AB-5DC2-6800-235BCE5AB666}" dt="2021-11-25T08:49:59.380" v="211" actId="20577"/>
          <ac:spMkLst>
            <pc:docMk/>
            <pc:sldMk cId="3387095686" sldId="266"/>
            <ac:spMk id="4" creationId="{00000000-0000-0000-0000-000000000000}"/>
          </ac:spMkLst>
        </pc:spChg>
      </pc:sldChg>
      <pc:sldChg chg="addSp modSp add">
        <pc:chgData name="BRIENT Nathan" userId="S::nathan.brient@reseau.eseo.fr::754b77c3-2e09-4b71-a988-2c80dc46e2f3" providerId="AD" clId="Web-{273FE4AD-B3AB-5DC2-6800-235BCE5AB666}" dt="2021-11-25T09:49:10.439" v="361" actId="20577"/>
        <pc:sldMkLst>
          <pc:docMk/>
          <pc:sldMk cId="1379452282" sldId="267"/>
        </pc:sldMkLst>
        <pc:spChg chg="add mod">
          <ac:chgData name="BRIENT Nathan" userId="S::nathan.brient@reseau.eseo.fr::754b77c3-2e09-4b71-a988-2c80dc46e2f3" providerId="AD" clId="Web-{273FE4AD-B3AB-5DC2-6800-235BCE5AB666}" dt="2021-11-25T09:49:10.439" v="361" actId="20577"/>
          <ac:spMkLst>
            <pc:docMk/>
            <pc:sldMk cId="1379452282" sldId="267"/>
            <ac:spMk id="2" creationId="{18E3A52B-5D85-4DD6-B44D-3D1D2D291E59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27:52.491" v="57" actId="20577"/>
          <ac:spMkLst>
            <pc:docMk/>
            <pc:sldMk cId="1379452282" sldId="267"/>
            <ac:spMk id="5" creationId="{BEE04004-C104-4BB8-B47F-48BD59217C50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25:59.020" v="15" actId="20577"/>
          <ac:spMkLst>
            <pc:docMk/>
            <pc:sldMk cId="1379452282" sldId="267"/>
            <ac:spMk id="6" creationId="{5A769101-DB2D-45F8-B48C-8C7940DCC8E9}"/>
          </ac:spMkLst>
        </pc:spChg>
      </pc:sldChg>
      <pc:sldChg chg="addSp delSp modSp add">
        <pc:chgData name="BRIENT Nathan" userId="S::nathan.brient@reseau.eseo.fr::754b77c3-2e09-4b71-a988-2c80dc46e2f3" providerId="AD" clId="Web-{273FE4AD-B3AB-5DC2-6800-235BCE5AB666}" dt="2021-11-25T10:00:58.429" v="448"/>
        <pc:sldMkLst>
          <pc:docMk/>
          <pc:sldMk cId="4159475513" sldId="268"/>
        </pc:sldMkLst>
        <pc:spChg chg="mod">
          <ac:chgData name="BRIENT Nathan" userId="S::nathan.brient@reseau.eseo.fr::754b77c3-2e09-4b71-a988-2c80dc46e2f3" providerId="AD" clId="Web-{273FE4AD-B3AB-5DC2-6800-235BCE5AB666}" dt="2021-11-25T08:28:26.429" v="84" actId="20577"/>
          <ac:spMkLst>
            <pc:docMk/>
            <pc:sldMk cId="4159475513" sldId="268"/>
            <ac:spMk id="2" creationId="{00000000-0000-0000-0000-000000000000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8:27:36.084" v="55" actId="20577"/>
          <ac:spMkLst>
            <pc:docMk/>
            <pc:sldMk cId="4159475513" sldId="268"/>
            <ac:spMk id="3" creationId="{00000000-0000-0000-0000-000000000000}"/>
          </ac:spMkLst>
        </pc:spChg>
        <pc:picChg chg="add del mod">
          <ac:chgData name="BRIENT Nathan" userId="S::nathan.brient@reseau.eseo.fr::754b77c3-2e09-4b71-a988-2c80dc46e2f3" providerId="AD" clId="Web-{273FE4AD-B3AB-5DC2-6800-235BCE5AB666}" dt="2021-11-25T10:00:58.429" v="448"/>
          <ac:picMkLst>
            <pc:docMk/>
            <pc:sldMk cId="4159475513" sldId="268"/>
            <ac:picMk id="4" creationId="{F3FA707C-CF5A-43FB-9391-8FFA04A541C3}"/>
          </ac:picMkLst>
        </pc:picChg>
      </pc:sldChg>
      <pc:sldChg chg="modSp add replId">
        <pc:chgData name="BRIENT Nathan" userId="S::nathan.brient@reseau.eseo.fr::754b77c3-2e09-4b71-a988-2c80dc46e2f3" providerId="AD" clId="Web-{273FE4AD-B3AB-5DC2-6800-235BCE5AB666}" dt="2021-11-25T08:53:06.228" v="279" actId="20577"/>
        <pc:sldMkLst>
          <pc:docMk/>
          <pc:sldMk cId="205736861" sldId="269"/>
        </pc:sldMkLst>
        <pc:spChg chg="mod">
          <ac:chgData name="BRIENT Nathan" userId="S::nathan.brient@reseau.eseo.fr::754b77c3-2e09-4b71-a988-2c80dc46e2f3" providerId="AD" clId="Web-{273FE4AD-B3AB-5DC2-6800-235BCE5AB666}" dt="2021-11-25T08:53:06.228" v="279" actId="20577"/>
          <ac:spMkLst>
            <pc:docMk/>
            <pc:sldMk cId="205736861" sldId="269"/>
            <ac:spMk id="4" creationId="{00000000-0000-0000-0000-000000000000}"/>
          </ac:spMkLst>
        </pc:spChg>
      </pc:sldChg>
      <pc:sldChg chg="modSp add replId">
        <pc:chgData name="BRIENT Nathan" userId="S::nathan.brient@reseau.eseo.fr::754b77c3-2e09-4b71-a988-2c80dc46e2f3" providerId="AD" clId="Web-{273FE4AD-B3AB-5DC2-6800-235BCE5AB666}" dt="2021-11-25T08:53:10.978" v="280" actId="20577"/>
        <pc:sldMkLst>
          <pc:docMk/>
          <pc:sldMk cId="1974778509" sldId="270"/>
        </pc:sldMkLst>
        <pc:spChg chg="mod">
          <ac:chgData name="BRIENT Nathan" userId="S::nathan.brient@reseau.eseo.fr::754b77c3-2e09-4b71-a988-2c80dc46e2f3" providerId="AD" clId="Web-{273FE4AD-B3AB-5DC2-6800-235BCE5AB666}" dt="2021-11-25T08:53:10.978" v="280" actId="20577"/>
          <ac:spMkLst>
            <pc:docMk/>
            <pc:sldMk cId="1974778509" sldId="270"/>
            <ac:spMk id="4" creationId="{00000000-0000-0000-0000-000000000000}"/>
          </ac:spMkLst>
        </pc:spChg>
      </pc:sldChg>
      <pc:sldChg chg="addSp delSp modSp add replId">
        <pc:chgData name="BRIENT Nathan" userId="S::nathan.brient@reseau.eseo.fr::754b77c3-2e09-4b71-a988-2c80dc46e2f3" providerId="AD" clId="Web-{273FE4AD-B3AB-5DC2-6800-235BCE5AB666}" dt="2021-11-25T08:53:19.838" v="286"/>
        <pc:sldMkLst>
          <pc:docMk/>
          <pc:sldMk cId="1665841029" sldId="271"/>
        </pc:sldMkLst>
        <pc:spChg chg="mod">
          <ac:chgData name="BRIENT Nathan" userId="S::nathan.brient@reseau.eseo.fr::754b77c3-2e09-4b71-a988-2c80dc46e2f3" providerId="AD" clId="Web-{273FE4AD-B3AB-5DC2-6800-235BCE5AB666}" dt="2021-11-25T08:53:17.135" v="282" actId="20577"/>
          <ac:spMkLst>
            <pc:docMk/>
            <pc:sldMk cId="1665841029" sldId="271"/>
            <ac:spMk id="4" creationId="{00000000-0000-0000-0000-000000000000}"/>
          </ac:spMkLst>
        </pc:spChg>
        <pc:spChg chg="add del mod">
          <ac:chgData name="BRIENT Nathan" userId="S::nathan.brient@reseau.eseo.fr::754b77c3-2e09-4b71-a988-2c80dc46e2f3" providerId="AD" clId="Web-{273FE4AD-B3AB-5DC2-6800-235BCE5AB666}" dt="2021-11-25T08:53:19.838" v="286"/>
          <ac:spMkLst>
            <pc:docMk/>
            <pc:sldMk cId="1665841029" sldId="271"/>
            <ac:spMk id="5" creationId="{7A1E1640-3853-4D42-8925-E0AEA979B3A8}"/>
          </ac:spMkLst>
        </pc:spChg>
      </pc:sldChg>
      <pc:sldChg chg="modSp add replId">
        <pc:chgData name="BRIENT Nathan" userId="S::nathan.brient@reseau.eseo.fr::754b77c3-2e09-4b71-a988-2c80dc46e2f3" providerId="AD" clId="Web-{273FE4AD-B3AB-5DC2-6800-235BCE5AB666}" dt="2021-11-25T08:53:32.275" v="290" actId="20577"/>
        <pc:sldMkLst>
          <pc:docMk/>
          <pc:sldMk cId="1915090378" sldId="272"/>
        </pc:sldMkLst>
        <pc:spChg chg="mod">
          <ac:chgData name="BRIENT Nathan" userId="S::nathan.brient@reseau.eseo.fr::754b77c3-2e09-4b71-a988-2c80dc46e2f3" providerId="AD" clId="Web-{273FE4AD-B3AB-5DC2-6800-235BCE5AB666}" dt="2021-11-25T08:53:32.275" v="290" actId="20577"/>
          <ac:spMkLst>
            <pc:docMk/>
            <pc:sldMk cId="1915090378" sldId="272"/>
            <ac:spMk id="4" creationId="{00000000-0000-0000-0000-000000000000}"/>
          </ac:spMkLst>
        </pc:spChg>
      </pc:sldChg>
      <pc:sldChg chg="addSp modSp add replId">
        <pc:chgData name="BRIENT Nathan" userId="S::nathan.brient@reseau.eseo.fr::754b77c3-2e09-4b71-a988-2c80dc46e2f3" providerId="AD" clId="Web-{273FE4AD-B3AB-5DC2-6800-235BCE5AB666}" dt="2021-11-25T10:02:45.104" v="461" actId="1076"/>
        <pc:sldMkLst>
          <pc:docMk/>
          <pc:sldMk cId="5220147" sldId="273"/>
        </pc:sldMkLst>
        <pc:spChg chg="mod">
          <ac:chgData name="BRIENT Nathan" userId="S::nathan.brient@reseau.eseo.fr::754b77c3-2e09-4b71-a988-2c80dc46e2f3" providerId="AD" clId="Web-{273FE4AD-B3AB-5DC2-6800-235BCE5AB666}" dt="2021-11-25T09:50:53.786" v="364" actId="20577"/>
          <ac:spMkLst>
            <pc:docMk/>
            <pc:sldMk cId="5220147" sldId="273"/>
            <ac:spMk id="4" creationId="{90094189-E679-478E-8318-F1972EB3A195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09:56:26.561" v="445" actId="20577"/>
          <ac:spMkLst>
            <pc:docMk/>
            <pc:sldMk cId="5220147" sldId="273"/>
            <ac:spMk id="6" creationId="{71021375-F2EE-4520-918A-F3E9B41F5671}"/>
          </ac:spMkLst>
        </pc:spChg>
        <pc:picChg chg="add mod">
          <ac:chgData name="BRIENT Nathan" userId="S::nathan.brient@reseau.eseo.fr::754b77c3-2e09-4b71-a988-2c80dc46e2f3" providerId="AD" clId="Web-{273FE4AD-B3AB-5DC2-6800-235BCE5AB666}" dt="2021-11-25T10:01:05.991" v="451" actId="14100"/>
          <ac:picMkLst>
            <pc:docMk/>
            <pc:sldMk cId="5220147" sldId="273"/>
            <ac:picMk id="2" creationId="{245F3820-2EB1-441A-82C5-5B6444456902}"/>
          </ac:picMkLst>
        </pc:picChg>
        <pc:picChg chg="add mod modCrop">
          <ac:chgData name="BRIENT Nathan" userId="S::nathan.brient@reseau.eseo.fr::754b77c3-2e09-4b71-a988-2c80dc46e2f3" providerId="AD" clId="Web-{273FE4AD-B3AB-5DC2-6800-235BCE5AB666}" dt="2021-11-25T10:02:07.227" v="457"/>
          <ac:picMkLst>
            <pc:docMk/>
            <pc:sldMk cId="5220147" sldId="273"/>
            <ac:picMk id="7" creationId="{2D56783C-830A-4FF7-B7D9-9F412540454F}"/>
          </ac:picMkLst>
        </pc:picChg>
        <pc:picChg chg="add mod">
          <ac:chgData name="BRIENT Nathan" userId="S::nathan.brient@reseau.eseo.fr::754b77c3-2e09-4b71-a988-2c80dc46e2f3" providerId="AD" clId="Web-{273FE4AD-B3AB-5DC2-6800-235BCE5AB666}" dt="2021-11-25T10:02:45.104" v="461" actId="1076"/>
          <ac:picMkLst>
            <pc:docMk/>
            <pc:sldMk cId="5220147" sldId="273"/>
            <ac:picMk id="8" creationId="{C832B395-4642-4409-BCD9-D74E65B6D548}"/>
          </ac:picMkLst>
        </pc:picChg>
      </pc:sldChg>
      <pc:sldChg chg="add del replId">
        <pc:chgData name="BRIENT Nathan" userId="S::nathan.brient@reseau.eseo.fr::754b77c3-2e09-4b71-a988-2c80dc46e2f3" providerId="AD" clId="Web-{273FE4AD-B3AB-5DC2-6800-235BCE5AB666}" dt="2021-11-25T09:47:43.249" v="319"/>
        <pc:sldMkLst>
          <pc:docMk/>
          <pc:sldMk cId="1285398598" sldId="274"/>
        </pc:sldMkLst>
      </pc:sldChg>
      <pc:sldChg chg="modSp add replId">
        <pc:chgData name="BRIENT Nathan" userId="S::nathan.brient@reseau.eseo.fr::754b77c3-2e09-4b71-a988-2c80dc46e2f3" providerId="AD" clId="Web-{273FE4AD-B3AB-5DC2-6800-235BCE5AB666}" dt="2021-11-25T10:10:03.538" v="502" actId="20577"/>
        <pc:sldMkLst>
          <pc:docMk/>
          <pc:sldMk cId="3390557460" sldId="274"/>
        </pc:sldMkLst>
        <pc:spChg chg="mod">
          <ac:chgData name="BRIENT Nathan" userId="S::nathan.brient@reseau.eseo.fr::754b77c3-2e09-4b71-a988-2c80dc46e2f3" providerId="AD" clId="Web-{273FE4AD-B3AB-5DC2-6800-235BCE5AB666}" dt="2021-11-25T10:10:03.538" v="502" actId="20577"/>
          <ac:spMkLst>
            <pc:docMk/>
            <pc:sldMk cId="3390557460" sldId="274"/>
            <ac:spMk id="4" creationId="{90094189-E679-478E-8318-F1972EB3A195}"/>
          </ac:spMkLst>
        </pc:spChg>
      </pc:sldChg>
      <pc:sldChg chg="addSp delSp modSp add replId">
        <pc:chgData name="BRIENT Nathan" userId="S::nathan.brient@reseau.eseo.fr::754b77c3-2e09-4b71-a988-2c80dc46e2f3" providerId="AD" clId="Web-{273FE4AD-B3AB-5DC2-6800-235BCE5AB666}" dt="2021-11-25T12:07:07.093" v="573"/>
        <pc:sldMkLst>
          <pc:docMk/>
          <pc:sldMk cId="383463022" sldId="275"/>
        </pc:sldMkLst>
        <pc:spChg chg="mod">
          <ac:chgData name="BRIENT Nathan" userId="S::nathan.brient@reseau.eseo.fr::754b77c3-2e09-4b71-a988-2c80dc46e2f3" providerId="AD" clId="Web-{273FE4AD-B3AB-5DC2-6800-235BCE5AB666}" dt="2021-11-25T10:10:07.757" v="503" actId="20577"/>
          <ac:spMkLst>
            <pc:docMk/>
            <pc:sldMk cId="383463022" sldId="275"/>
            <ac:spMk id="4" creationId="{90094189-E679-478E-8318-F1972EB3A195}"/>
          </ac:spMkLst>
        </pc:spChg>
        <pc:spChg chg="mod">
          <ac:chgData name="BRIENT Nathan" userId="S::nathan.brient@reseau.eseo.fr::754b77c3-2e09-4b71-a988-2c80dc46e2f3" providerId="AD" clId="Web-{273FE4AD-B3AB-5DC2-6800-235BCE5AB666}" dt="2021-11-25T12:04:07.174" v="561" actId="20577"/>
          <ac:spMkLst>
            <pc:docMk/>
            <pc:sldMk cId="383463022" sldId="275"/>
            <ac:spMk id="6" creationId="{71021375-F2EE-4520-918A-F3E9B41F5671}"/>
          </ac:spMkLst>
        </pc:spChg>
        <pc:picChg chg="add del mod">
          <ac:chgData name="BRIENT Nathan" userId="S::nathan.brient@reseau.eseo.fr::754b77c3-2e09-4b71-a988-2c80dc46e2f3" providerId="AD" clId="Web-{273FE4AD-B3AB-5DC2-6800-235BCE5AB666}" dt="2021-11-25T12:05:42.915" v="565"/>
          <ac:picMkLst>
            <pc:docMk/>
            <pc:sldMk cId="383463022" sldId="275"/>
            <ac:picMk id="2" creationId="{77C301D3-BE19-4817-A444-B91904ADF4CC}"/>
          </ac:picMkLst>
        </pc:picChg>
        <pc:picChg chg="add del mod">
          <ac:chgData name="BRIENT Nathan" userId="S::nathan.brient@reseau.eseo.fr::754b77c3-2e09-4b71-a988-2c80dc46e2f3" providerId="AD" clId="Web-{273FE4AD-B3AB-5DC2-6800-235BCE5AB666}" dt="2021-11-25T12:05:59.119" v="568"/>
          <ac:picMkLst>
            <pc:docMk/>
            <pc:sldMk cId="383463022" sldId="275"/>
            <ac:picMk id="7" creationId="{3AC69061-6CDF-4E40-8C19-FA021D7EDD54}"/>
          </ac:picMkLst>
        </pc:picChg>
        <pc:picChg chg="add del mod">
          <ac:chgData name="BRIENT Nathan" userId="S::nathan.brient@reseau.eseo.fr::754b77c3-2e09-4b71-a988-2c80dc46e2f3" providerId="AD" clId="Web-{273FE4AD-B3AB-5DC2-6800-235BCE5AB666}" dt="2021-11-25T12:07:07.093" v="573"/>
          <ac:picMkLst>
            <pc:docMk/>
            <pc:sldMk cId="383463022" sldId="275"/>
            <ac:picMk id="8" creationId="{00C10A54-71B1-48C5-B10E-EEFE60F35BA9}"/>
          </ac:picMkLst>
        </pc:picChg>
        <pc:picChg chg="add mod">
          <ac:chgData name="BRIENT Nathan" userId="S::nathan.brient@reseau.eseo.fr::754b77c3-2e09-4b71-a988-2c80dc46e2f3" providerId="AD" clId="Web-{273FE4AD-B3AB-5DC2-6800-235BCE5AB666}" dt="2021-11-25T12:07:05.936" v="572"/>
          <ac:picMkLst>
            <pc:docMk/>
            <pc:sldMk cId="383463022" sldId="275"/>
            <ac:picMk id="9" creationId="{8DBD068C-E126-487F-8D77-34FEEBFB79F0}"/>
          </ac:picMkLst>
        </pc:picChg>
      </pc:sldChg>
      <pc:sldChg chg="add del replId">
        <pc:chgData name="BRIENT Nathan" userId="S::nathan.brient@reseau.eseo.fr::754b77c3-2e09-4b71-a988-2c80dc46e2f3" providerId="AD" clId="Web-{273FE4AD-B3AB-5DC2-6800-235BCE5AB666}" dt="2021-11-25T09:47:41.062" v="318"/>
        <pc:sldMkLst>
          <pc:docMk/>
          <pc:sldMk cId="2006391639" sldId="275"/>
        </pc:sldMkLst>
      </pc:sldChg>
      <pc:sldChg chg="add replId">
        <pc:chgData name="BRIENT Nathan" userId="S::nathan.brient@reseau.eseo.fr::754b77c3-2e09-4b71-a988-2c80dc46e2f3" providerId="AD" clId="Web-{273FE4AD-B3AB-5DC2-6800-235BCE5AB666}" dt="2021-11-25T09:47:51.609" v="323"/>
        <pc:sldMkLst>
          <pc:docMk/>
          <pc:sldMk cId="3696483117" sldId="276"/>
        </pc:sldMkLst>
      </pc:sldChg>
      <pc:sldChg chg="modSp new">
        <pc:chgData name="BRIENT Nathan" userId="S::nathan.brient@reseau.eseo.fr::754b77c3-2e09-4b71-a988-2c80dc46e2f3" providerId="AD" clId="Web-{273FE4AD-B3AB-5DC2-6800-235BCE5AB666}" dt="2021-11-25T10:10:10.632" v="504" actId="20577"/>
        <pc:sldMkLst>
          <pc:docMk/>
          <pc:sldMk cId="2524573765" sldId="277"/>
        </pc:sldMkLst>
        <pc:spChg chg="mod">
          <ac:chgData name="BRIENT Nathan" userId="S::nathan.brient@reseau.eseo.fr::754b77c3-2e09-4b71-a988-2c80dc46e2f3" providerId="AD" clId="Web-{273FE4AD-B3AB-5DC2-6800-235BCE5AB666}" dt="2021-11-25T10:10:10.632" v="504" actId="20577"/>
          <ac:spMkLst>
            <pc:docMk/>
            <pc:sldMk cId="2524573765" sldId="277"/>
            <ac:spMk id="4" creationId="{7E975072-9137-4D87-B8F1-53AB6C2DCC9F}"/>
          </ac:spMkLst>
        </pc:spChg>
      </pc:sldChg>
      <pc:sldChg chg="modSp new">
        <pc:chgData name="BRIENT Nathan" userId="S::nathan.brient@reseau.eseo.fr::754b77c3-2e09-4b71-a988-2c80dc46e2f3" providerId="AD" clId="Web-{273FE4AD-B3AB-5DC2-6800-235BCE5AB666}" dt="2021-11-25T10:10:13.351" v="505" actId="20577"/>
        <pc:sldMkLst>
          <pc:docMk/>
          <pc:sldMk cId="4260193765" sldId="278"/>
        </pc:sldMkLst>
        <pc:spChg chg="mod">
          <ac:chgData name="BRIENT Nathan" userId="S::nathan.brient@reseau.eseo.fr::754b77c3-2e09-4b71-a988-2c80dc46e2f3" providerId="AD" clId="Web-{273FE4AD-B3AB-5DC2-6800-235BCE5AB666}" dt="2021-11-25T10:10:13.351" v="505" actId="20577"/>
          <ac:spMkLst>
            <pc:docMk/>
            <pc:sldMk cId="4260193765" sldId="278"/>
            <ac:spMk id="4" creationId="{1DA63B36-D730-437A-B7FE-12B1D710C09B}"/>
          </ac:spMkLst>
        </pc:spChg>
      </pc:sldChg>
      <pc:sldMasterChg chg="modSldLayout">
        <pc:chgData name="BRIENT Nathan" userId="S::nathan.brient@reseau.eseo.fr::754b77c3-2e09-4b71-a988-2c80dc46e2f3" providerId="AD" clId="Web-{273FE4AD-B3AB-5DC2-6800-235BCE5AB666}" dt="2021-11-25T08:25:41.535" v="0"/>
        <pc:sldMasterMkLst>
          <pc:docMk/>
          <pc:sldMasterMk cId="3071127875" sldId="2147483648"/>
        </pc:sldMasterMkLst>
        <pc:sldLayoutChg chg="replI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3071127875" sldId="2147483648"/>
            <pc:sldLayoutMk cId="1902177510" sldId="2147483664"/>
          </pc:sldLayoutMkLst>
        </pc:sldLayoutChg>
        <pc:sldLayoutChg chg="replI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3071127875" sldId="2147483648"/>
            <pc:sldLayoutMk cId="3747632232" sldId="2147483665"/>
          </pc:sldLayoutMkLst>
        </pc:sldLayoutChg>
      </pc:sldMasterChg>
      <pc:sldMasterChg chg="add addSldLayout">
        <pc:chgData name="BRIENT Nathan" userId="S::nathan.brient@reseau.eseo.fr::754b77c3-2e09-4b71-a988-2c80dc46e2f3" providerId="AD" clId="Web-{273FE4AD-B3AB-5DC2-6800-235BCE5AB666}" dt="2021-11-25T08:25:41.535" v="0"/>
        <pc:sldMasterMkLst>
          <pc:docMk/>
          <pc:sldMasterMk cId="1888895330" sldId="2147483661"/>
        </pc:sldMasterMkLst>
        <pc:sldLayoutChg chg="ad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1888895330" sldId="2147483661"/>
            <pc:sldLayoutMk cId="0" sldId="2147483652"/>
          </pc:sldLayoutMkLst>
        </pc:sldLayoutChg>
        <pc:sldLayoutChg chg="ad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1888895330" sldId="2147483661"/>
            <pc:sldLayoutMk cId="1361246608" sldId="2147483659"/>
          </pc:sldLayoutMkLst>
        </pc:sldLayoutChg>
        <pc:sldLayoutChg chg="ad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1888895330" sldId="2147483661"/>
            <pc:sldLayoutMk cId="2110666809" sldId="2147483662"/>
          </pc:sldLayoutMkLst>
        </pc:sldLayoutChg>
        <pc:sldLayoutChg chg="add">
          <pc:chgData name="BRIENT Nathan" userId="S::nathan.brient@reseau.eseo.fr::754b77c3-2e09-4b71-a988-2c80dc46e2f3" providerId="AD" clId="Web-{273FE4AD-B3AB-5DC2-6800-235BCE5AB666}" dt="2021-11-25T08:25:41.535" v="0"/>
          <pc:sldLayoutMkLst>
            <pc:docMk/>
            <pc:sldMasterMk cId="1888895330" sldId="2147483661"/>
            <pc:sldLayoutMk cId="1166941123" sldId="2147483663"/>
          </pc:sldLayoutMkLst>
        </pc:sldLayoutChg>
      </pc:sldMasterChg>
    </pc:docChg>
  </pc:docChgLst>
  <pc:docChgLst>
    <pc:chgData name="LE ROUX Adrien" userId="S::adrien.leroux@reseau.eseo.fr::b763c028-1a73-467a-a70c-0ee2c5e87874" providerId="AD" clId="Web-{6A47242E-17D9-33F6-279D-E4F3089DD4A3}"/>
    <pc:docChg chg="addSld modSld">
      <pc:chgData name="LE ROUX Adrien" userId="S::adrien.leroux@reseau.eseo.fr::b763c028-1a73-467a-a70c-0ee2c5e87874" providerId="AD" clId="Web-{6A47242E-17D9-33F6-279D-E4F3089DD4A3}" dt="2021-11-25T22:47:23.498" v="98"/>
      <pc:docMkLst>
        <pc:docMk/>
      </pc:docMkLst>
      <pc:sldChg chg="addSp delSp modSp new">
        <pc:chgData name="LE ROUX Adrien" userId="S::adrien.leroux@reseau.eseo.fr::b763c028-1a73-467a-a70c-0ee2c5e87874" providerId="AD" clId="Web-{6A47242E-17D9-33F6-279D-E4F3089DD4A3}" dt="2021-11-25T22:47:23.498" v="98"/>
        <pc:sldMkLst>
          <pc:docMk/>
          <pc:sldMk cId="1400528446" sldId="305"/>
        </pc:sldMkLst>
        <pc:spChg chg="del">
          <ac:chgData name="LE ROUX Adrien" userId="S::adrien.leroux@reseau.eseo.fr::b763c028-1a73-467a-a70c-0ee2c5e87874" providerId="AD" clId="Web-{6A47242E-17D9-33F6-279D-E4F3089DD4A3}" dt="2021-11-25T22:32:46.805" v="4"/>
          <ac:spMkLst>
            <pc:docMk/>
            <pc:sldMk cId="1400528446" sldId="305"/>
            <ac:spMk id="2" creationId="{53CF00D0-948A-4251-898B-8D6EE8E35B4D}"/>
          </ac:spMkLst>
        </pc:spChg>
        <pc:spChg chg="mod">
          <ac:chgData name="LE ROUX Adrien" userId="S::adrien.leroux@reseau.eseo.fr::b763c028-1a73-467a-a70c-0ee2c5e87874" providerId="AD" clId="Web-{6A47242E-17D9-33F6-279D-E4F3089DD4A3}" dt="2021-11-25T22:47:23.498" v="98"/>
          <ac:spMkLst>
            <pc:docMk/>
            <pc:sldMk cId="1400528446" sldId="305"/>
            <ac:spMk id="4" creationId="{48C791A2-C719-4338-98BC-AD349877767E}"/>
          </ac:spMkLst>
        </pc:spChg>
        <pc:spChg chg="add mod">
          <ac:chgData name="LE ROUX Adrien" userId="S::adrien.leroux@reseau.eseo.fr::b763c028-1a73-467a-a70c-0ee2c5e87874" providerId="AD" clId="Web-{6A47242E-17D9-33F6-279D-E4F3089DD4A3}" dt="2021-11-25T22:43:18.352" v="86" actId="20577"/>
          <ac:spMkLst>
            <pc:docMk/>
            <pc:sldMk cId="1400528446" sldId="305"/>
            <ac:spMk id="10" creationId="{8EA382AA-F725-4A7F-B1C3-4ACDAB0AEED2}"/>
          </ac:spMkLst>
        </pc:spChg>
        <pc:spChg chg="add mod">
          <ac:chgData name="LE ROUX Adrien" userId="S::adrien.leroux@reseau.eseo.fr::b763c028-1a73-467a-a70c-0ee2c5e87874" providerId="AD" clId="Web-{6A47242E-17D9-33F6-279D-E4F3089DD4A3}" dt="2021-11-25T22:46:02.199" v="95" actId="1076"/>
          <ac:spMkLst>
            <pc:docMk/>
            <pc:sldMk cId="1400528446" sldId="305"/>
            <ac:spMk id="11" creationId="{D4D0218A-7692-40BB-99C0-4AD06A37D1CC}"/>
          </ac:spMkLst>
        </pc:spChg>
        <pc:picChg chg="add del mod modCrop">
          <ac:chgData name="LE ROUX Adrien" userId="S::adrien.leroux@reseau.eseo.fr::b763c028-1a73-467a-a70c-0ee2c5e87874" providerId="AD" clId="Web-{6A47242E-17D9-33F6-279D-E4F3089DD4A3}" dt="2021-11-25T22:35:23.059" v="19"/>
          <ac:picMkLst>
            <pc:docMk/>
            <pc:sldMk cId="1400528446" sldId="305"/>
            <ac:picMk id="6" creationId="{954D6782-D809-4C92-9BD7-AB9B0AEFE656}"/>
          </ac:picMkLst>
        </pc:picChg>
        <pc:picChg chg="add del mod">
          <ac:chgData name="LE ROUX Adrien" userId="S::adrien.leroux@reseau.eseo.fr::b763c028-1a73-467a-a70c-0ee2c5e87874" providerId="AD" clId="Web-{6A47242E-17D9-33F6-279D-E4F3089DD4A3}" dt="2021-11-25T22:35:24.653" v="20"/>
          <ac:picMkLst>
            <pc:docMk/>
            <pc:sldMk cId="1400528446" sldId="305"/>
            <ac:picMk id="7" creationId="{BD470D3C-C6BB-4C6E-8A0D-0FFFD12302A8}"/>
          </ac:picMkLst>
        </pc:picChg>
        <pc:picChg chg="add mod">
          <ac:chgData name="LE ROUX Adrien" userId="S::adrien.leroux@reseau.eseo.fr::b763c028-1a73-467a-a70c-0ee2c5e87874" providerId="AD" clId="Web-{6A47242E-17D9-33F6-279D-E4F3089DD4A3}" dt="2021-11-25T22:45:50.168" v="93" actId="1076"/>
          <ac:picMkLst>
            <pc:docMk/>
            <pc:sldMk cId="1400528446" sldId="305"/>
            <ac:picMk id="8" creationId="{52ED3BAC-1FEB-4F22-9BA0-53CB8D01E263}"/>
          </ac:picMkLst>
        </pc:picChg>
        <pc:picChg chg="add mod">
          <ac:chgData name="LE ROUX Adrien" userId="S::adrien.leroux@reseau.eseo.fr::b763c028-1a73-467a-a70c-0ee2c5e87874" providerId="AD" clId="Web-{6A47242E-17D9-33F6-279D-E4F3089DD4A3}" dt="2021-11-25T22:45:54.808" v="94" actId="1076"/>
          <ac:picMkLst>
            <pc:docMk/>
            <pc:sldMk cId="1400528446" sldId="305"/>
            <ac:picMk id="9" creationId="{658794F7-C777-49E8-8F8B-3FC4723FED76}"/>
          </ac:picMkLst>
        </pc:picChg>
      </pc:sldChg>
    </pc:docChg>
  </pc:docChgLst>
  <pc:docChgLst>
    <pc:chgData name="BRIENT Nathan" userId="S::nathan.brient@reseau.eseo.fr::754b77c3-2e09-4b71-a988-2c80dc46e2f3" providerId="AD" clId="Web-{0F337E00-9D33-35AE-A576-AED606AC81BE}"/>
    <pc:docChg chg="modSld">
      <pc:chgData name="BRIENT Nathan" userId="S::nathan.brient@reseau.eseo.fr::754b77c3-2e09-4b71-a988-2c80dc46e2f3" providerId="AD" clId="Web-{0F337E00-9D33-35AE-A576-AED606AC81BE}" dt="2022-01-20T07:00:50.549" v="16" actId="1076"/>
      <pc:docMkLst>
        <pc:docMk/>
      </pc:docMkLst>
      <pc:sldChg chg="addSp delSp modSp">
        <pc:chgData name="BRIENT Nathan" userId="S::nathan.brient@reseau.eseo.fr::754b77c3-2e09-4b71-a988-2c80dc46e2f3" providerId="AD" clId="Web-{0F337E00-9D33-35AE-A576-AED606AC81BE}" dt="2022-01-20T07:00:50.549" v="16" actId="1076"/>
        <pc:sldMkLst>
          <pc:docMk/>
          <pc:sldMk cId="3564076160" sldId="264"/>
        </pc:sldMkLst>
        <pc:picChg chg="add mod">
          <ac:chgData name="BRIENT Nathan" userId="S::nathan.brient@reseau.eseo.fr::754b77c3-2e09-4b71-a988-2c80dc46e2f3" providerId="AD" clId="Web-{0F337E00-9D33-35AE-A576-AED606AC81BE}" dt="2022-01-20T06:58:22.452" v="7"/>
          <ac:picMkLst>
            <pc:docMk/>
            <pc:sldMk cId="3564076160" sldId="264"/>
            <ac:picMk id="2" creationId="{54DF4C6F-20D4-4CD6-85D7-1C1621067C6D}"/>
          </ac:picMkLst>
        </pc:picChg>
        <pc:picChg chg="add mod">
          <ac:chgData name="BRIENT Nathan" userId="S::nathan.brient@reseau.eseo.fr::754b77c3-2e09-4b71-a988-2c80dc46e2f3" providerId="AD" clId="Web-{0F337E00-9D33-35AE-A576-AED606AC81BE}" dt="2022-01-20T06:58:34.217" v="8"/>
          <ac:picMkLst>
            <pc:docMk/>
            <pc:sldMk cId="3564076160" sldId="264"/>
            <ac:picMk id="8" creationId="{31DCD140-AC33-464F-A2B7-47FA38ADE0C4}"/>
          </ac:picMkLst>
        </pc:picChg>
        <pc:picChg chg="add del mod">
          <ac:chgData name="BRIENT Nathan" userId="S::nathan.brient@reseau.eseo.fr::754b77c3-2e09-4b71-a988-2c80dc46e2f3" providerId="AD" clId="Web-{0F337E00-9D33-35AE-A576-AED606AC81BE}" dt="2022-01-20T07:00:04.501" v="11"/>
          <ac:picMkLst>
            <pc:docMk/>
            <pc:sldMk cId="3564076160" sldId="264"/>
            <ac:picMk id="10" creationId="{CA0DED97-E223-44B7-84A3-DBE252A73930}"/>
          </ac:picMkLst>
        </pc:picChg>
        <pc:picChg chg="add mod">
          <ac:chgData name="BRIENT Nathan" userId="S::nathan.brient@reseau.eseo.fr::754b77c3-2e09-4b71-a988-2c80dc46e2f3" providerId="AD" clId="Web-{0F337E00-9D33-35AE-A576-AED606AC81BE}" dt="2022-01-20T07:00:50.549" v="16" actId="1076"/>
          <ac:picMkLst>
            <pc:docMk/>
            <pc:sldMk cId="3564076160" sldId="264"/>
            <ac:picMk id="11" creationId="{4D4823A8-7521-4A7A-9665-9B10647748E4}"/>
          </ac:picMkLst>
        </pc:picChg>
      </pc:sldChg>
      <pc:sldChg chg="modSp">
        <pc:chgData name="BRIENT Nathan" userId="S::nathan.brient@reseau.eseo.fr::754b77c3-2e09-4b71-a988-2c80dc46e2f3" providerId="AD" clId="Web-{0F337E00-9D33-35AE-A576-AED606AC81BE}" dt="2022-01-20T06:56:27.808" v="6" actId="14100"/>
        <pc:sldMkLst>
          <pc:docMk/>
          <pc:sldMk cId="2503198006" sldId="328"/>
        </pc:sldMkLst>
        <pc:picChg chg="mod">
          <ac:chgData name="BRIENT Nathan" userId="S::nathan.brient@reseau.eseo.fr::754b77c3-2e09-4b71-a988-2c80dc46e2f3" providerId="AD" clId="Web-{0F337E00-9D33-35AE-A576-AED606AC81BE}" dt="2022-01-20T06:56:27.808" v="6" actId="14100"/>
          <ac:picMkLst>
            <pc:docMk/>
            <pc:sldMk cId="2503198006" sldId="328"/>
            <ac:picMk id="13" creationId="{4EAA05FF-E40E-4397-91BB-F4808733F909}"/>
          </ac:picMkLst>
        </pc:picChg>
      </pc:sldChg>
      <pc:sldChg chg="modSp">
        <pc:chgData name="BRIENT Nathan" userId="S::nathan.brient@reseau.eseo.fr::754b77c3-2e09-4b71-a988-2c80dc46e2f3" providerId="AD" clId="Web-{0F337E00-9D33-35AE-A576-AED606AC81BE}" dt="2022-01-20T06:56:14.980" v="5" actId="1076"/>
        <pc:sldMkLst>
          <pc:docMk/>
          <pc:sldMk cId="3752187893" sldId="337"/>
        </pc:sldMkLst>
        <pc:picChg chg="mod">
          <ac:chgData name="BRIENT Nathan" userId="S::nathan.brient@reseau.eseo.fr::754b77c3-2e09-4b71-a988-2c80dc46e2f3" providerId="AD" clId="Web-{0F337E00-9D33-35AE-A576-AED606AC81BE}" dt="2022-01-20T06:55:57.589" v="1" actId="1076"/>
          <ac:picMkLst>
            <pc:docMk/>
            <pc:sldMk cId="3752187893" sldId="337"/>
            <ac:picMk id="7" creationId="{197F8241-F660-40AB-B368-26631D5E7825}"/>
          </ac:picMkLst>
        </pc:picChg>
        <pc:picChg chg="mod">
          <ac:chgData name="BRIENT Nathan" userId="S::nathan.brient@reseau.eseo.fr::754b77c3-2e09-4b71-a988-2c80dc46e2f3" providerId="AD" clId="Web-{0F337E00-9D33-35AE-A576-AED606AC81BE}" dt="2022-01-20T06:56:14.980" v="5" actId="1076"/>
          <ac:picMkLst>
            <pc:docMk/>
            <pc:sldMk cId="3752187893" sldId="337"/>
            <ac:picMk id="10" creationId="{92AEB6E3-A152-4BEE-B22C-324ED74C8076}"/>
          </ac:picMkLst>
        </pc:picChg>
      </pc:sldChg>
    </pc:docChg>
  </pc:docChgLst>
  <pc:docChgLst>
    <pc:chgData name="LE ROUX Adrien" userId="S::adrien.leroux@reseau.eseo.fr::b763c028-1a73-467a-a70c-0ee2c5e87874" providerId="AD" clId="Web-{D115C341-00B1-E262-2932-F0ABE122CFC2}"/>
    <pc:docChg chg="modSld">
      <pc:chgData name="LE ROUX Adrien" userId="S::adrien.leroux@reseau.eseo.fr::b763c028-1a73-467a-a70c-0ee2c5e87874" providerId="AD" clId="Web-{D115C341-00B1-E262-2932-F0ABE122CFC2}" dt="2021-11-26T00:04:22.198" v="458"/>
      <pc:docMkLst>
        <pc:docMk/>
      </pc:docMkLst>
      <pc:sldChg chg="modSp">
        <pc:chgData name="LE ROUX Adrien" userId="S::adrien.leroux@reseau.eseo.fr::b763c028-1a73-467a-a70c-0ee2c5e87874" providerId="AD" clId="Web-{D115C341-00B1-E262-2932-F0ABE122CFC2}" dt="2021-11-25T23:43:54.369" v="65" actId="20577"/>
        <pc:sldMkLst>
          <pc:docMk/>
          <pc:sldMk cId="2900558108" sldId="301"/>
        </pc:sldMkLst>
        <pc:spChg chg="mod">
          <ac:chgData name="LE ROUX Adrien" userId="S::adrien.leroux@reseau.eseo.fr::b763c028-1a73-467a-a70c-0ee2c5e87874" providerId="AD" clId="Web-{D115C341-00B1-E262-2932-F0ABE122CFC2}" dt="2021-11-25T23:43:54.369" v="65" actId="20577"/>
          <ac:spMkLst>
            <pc:docMk/>
            <pc:sldMk cId="2900558108" sldId="301"/>
            <ac:spMk id="4" creationId="{B69B5A93-D751-426A-980C-83EAE9884A1D}"/>
          </ac:spMkLst>
        </pc:spChg>
      </pc:sldChg>
      <pc:sldChg chg="modSp">
        <pc:chgData name="LE ROUX Adrien" userId="S::adrien.leroux@reseau.eseo.fr::b763c028-1a73-467a-a70c-0ee2c5e87874" providerId="AD" clId="Web-{D115C341-00B1-E262-2932-F0ABE122CFC2}" dt="2021-11-25T23:44:00.385" v="66" actId="20577"/>
        <pc:sldMkLst>
          <pc:docMk/>
          <pc:sldMk cId="609664725" sldId="302"/>
        </pc:sldMkLst>
        <pc:spChg chg="mod">
          <ac:chgData name="LE ROUX Adrien" userId="S::adrien.leroux@reseau.eseo.fr::b763c028-1a73-467a-a70c-0ee2c5e87874" providerId="AD" clId="Web-{D115C341-00B1-E262-2932-F0ABE122CFC2}" dt="2021-11-25T23:44:00.385" v="66" actId="20577"/>
          <ac:spMkLst>
            <pc:docMk/>
            <pc:sldMk cId="609664725" sldId="302"/>
            <ac:spMk id="4" creationId="{8F9B4E23-3D0B-418A-8107-6BB478E4C95C}"/>
          </ac:spMkLst>
        </pc:spChg>
      </pc:sldChg>
      <pc:sldChg chg="addSp modSp">
        <pc:chgData name="LE ROUX Adrien" userId="S::adrien.leroux@reseau.eseo.fr::b763c028-1a73-467a-a70c-0ee2c5e87874" providerId="AD" clId="Web-{D115C341-00B1-E262-2932-F0ABE122CFC2}" dt="2021-11-26T00:04:22.198" v="458"/>
        <pc:sldMkLst>
          <pc:docMk/>
          <pc:sldMk cId="1400528446" sldId="305"/>
        </pc:sldMkLst>
        <pc:spChg chg="add mod">
          <ac:chgData name="LE ROUX Adrien" userId="S::adrien.leroux@reseau.eseo.fr::b763c028-1a73-467a-a70c-0ee2c5e87874" providerId="AD" clId="Web-{D115C341-00B1-E262-2932-F0ABE122CFC2}" dt="2021-11-25T23:40:50.505" v="63" actId="20577"/>
          <ac:spMkLst>
            <pc:docMk/>
            <pc:sldMk cId="1400528446" sldId="305"/>
            <ac:spMk id="2" creationId="{D1098B97-7F32-4CE2-90D8-1111C4862EAC}"/>
          </ac:spMkLst>
        </pc:spChg>
        <pc:spChg chg="add mod">
          <ac:chgData name="LE ROUX Adrien" userId="S::adrien.leroux@reseau.eseo.fr::b763c028-1a73-467a-a70c-0ee2c5e87874" providerId="AD" clId="Web-{D115C341-00B1-E262-2932-F0ABE122CFC2}" dt="2021-11-26T00:03:52.526" v="455" actId="1076"/>
          <ac:spMkLst>
            <pc:docMk/>
            <pc:sldMk cId="1400528446" sldId="305"/>
            <ac:spMk id="6" creationId="{81283BAB-3609-43C6-8547-1A2C413D1959}"/>
          </ac:spMkLst>
        </pc:spChg>
        <pc:spChg chg="mod">
          <ac:chgData name="LE ROUX Adrien" userId="S::adrien.leroux@reseau.eseo.fr::b763c028-1a73-467a-a70c-0ee2c5e87874" providerId="AD" clId="Web-{D115C341-00B1-E262-2932-F0ABE122CFC2}" dt="2021-11-25T23:45:16.043" v="84" actId="20577"/>
          <ac:spMkLst>
            <pc:docMk/>
            <pc:sldMk cId="1400528446" sldId="305"/>
            <ac:spMk id="11" creationId="{D4D0218A-7692-40BB-99C0-4AD06A37D1CC}"/>
          </ac:spMkLst>
        </pc:spChg>
        <pc:spChg chg="add mod">
          <ac:chgData name="LE ROUX Adrien" userId="S::adrien.leroux@reseau.eseo.fr::b763c028-1a73-467a-a70c-0ee2c5e87874" providerId="AD" clId="Web-{D115C341-00B1-E262-2932-F0ABE122CFC2}" dt="2021-11-26T00:04:05.089" v="456" actId="1076"/>
          <ac:spMkLst>
            <pc:docMk/>
            <pc:sldMk cId="1400528446" sldId="305"/>
            <ac:spMk id="12" creationId="{34963D8A-0084-4C28-9B9B-0EFFFC977AD0}"/>
          </ac:spMkLst>
        </pc:spChg>
        <pc:picChg chg="mod">
          <ac:chgData name="LE ROUX Adrien" userId="S::adrien.leroux@reseau.eseo.fr::b763c028-1a73-467a-a70c-0ee2c5e87874" providerId="AD" clId="Web-{D115C341-00B1-E262-2932-F0ABE122CFC2}" dt="2021-11-26T00:04:22.198" v="458"/>
          <ac:picMkLst>
            <pc:docMk/>
            <pc:sldMk cId="1400528446" sldId="305"/>
            <ac:picMk id="8" creationId="{52ED3BAC-1FEB-4F22-9BA0-53CB8D01E263}"/>
          </ac:picMkLst>
        </pc:picChg>
        <pc:picChg chg="mod">
          <ac:chgData name="LE ROUX Adrien" userId="S::adrien.leroux@reseau.eseo.fr::b763c028-1a73-467a-a70c-0ee2c5e87874" providerId="AD" clId="Web-{D115C341-00B1-E262-2932-F0ABE122CFC2}" dt="2021-11-26T00:04:17.980" v="457"/>
          <ac:picMkLst>
            <pc:docMk/>
            <pc:sldMk cId="1400528446" sldId="305"/>
            <ac:picMk id="9" creationId="{658794F7-C777-49E8-8F8B-3FC4723FED76}"/>
          </ac:picMkLst>
        </pc:picChg>
      </pc:sldChg>
    </pc:docChg>
  </pc:docChgLst>
  <pc:docChgLst>
    <pc:chgData name="HINCELIN Arnaud" userId="S::arnaud.hincelin@reseau.eseo.fr::389ba79c-bdd4-4784-a2f7-705bf94ebc34" providerId="AD" clId="Web-{4F07EB61-69B4-0E02-1D8A-179CC1FF1679}"/>
    <pc:docChg chg="addSld delSld modSld sldOrd">
      <pc:chgData name="HINCELIN Arnaud" userId="S::arnaud.hincelin@reseau.eseo.fr::389ba79c-bdd4-4784-a2f7-705bf94ebc34" providerId="AD" clId="Web-{4F07EB61-69B4-0E02-1D8A-179CC1FF1679}" dt="2021-11-25T15:52:29.441" v="298" actId="20577"/>
      <pc:docMkLst>
        <pc:docMk/>
      </pc:docMkLst>
      <pc:sldChg chg="addSp delSp modSp">
        <pc:chgData name="HINCELIN Arnaud" userId="S::arnaud.hincelin@reseau.eseo.fr::389ba79c-bdd4-4784-a2f7-705bf94ebc34" providerId="AD" clId="Web-{4F07EB61-69B4-0E02-1D8A-179CC1FF1679}" dt="2021-11-25T15:52:29.441" v="298" actId="20577"/>
        <pc:sldMkLst>
          <pc:docMk/>
          <pc:sldMk cId="3387095686" sldId="266"/>
        </pc:sldMkLst>
        <pc:spChg chg="del mod">
          <ac:chgData name="HINCELIN Arnaud" userId="S::arnaud.hincelin@reseau.eseo.fr::389ba79c-bdd4-4784-a2f7-705bf94ebc34" providerId="AD" clId="Web-{4F07EB61-69B4-0E02-1D8A-179CC1FF1679}" dt="2021-11-25T15:51:01.798" v="285"/>
          <ac:spMkLst>
            <pc:docMk/>
            <pc:sldMk cId="3387095686" sldId="266"/>
            <ac:spMk id="4" creationId="{00000000-0000-0000-0000-000000000000}"/>
          </ac:spMkLst>
        </pc:spChg>
        <pc:spChg chg="add mod">
          <ac:chgData name="HINCELIN Arnaud" userId="S::arnaud.hincelin@reseau.eseo.fr::389ba79c-bdd4-4784-a2f7-705bf94ebc34" providerId="AD" clId="Web-{4F07EB61-69B4-0E02-1D8A-179CC1FF1679}" dt="2021-11-25T15:52:29.441" v="298" actId="20577"/>
          <ac:spMkLst>
            <pc:docMk/>
            <pc:sldMk cId="3387095686" sldId="266"/>
            <ac:spMk id="6" creationId="{405B12CE-0845-4F5E-AD49-4BBB46B881FC}"/>
          </ac:spMkLst>
        </pc:spChg>
        <pc:spChg chg="add del mod">
          <ac:chgData name="HINCELIN Arnaud" userId="S::arnaud.hincelin@reseau.eseo.fr::389ba79c-bdd4-4784-a2f7-705bf94ebc34" providerId="AD" clId="Web-{4F07EB61-69B4-0E02-1D8A-179CC1FF1679}" dt="2021-11-25T15:51:05.736" v="287"/>
          <ac:spMkLst>
            <pc:docMk/>
            <pc:sldMk cId="3387095686" sldId="266"/>
            <ac:spMk id="8" creationId="{D3E19249-5DC8-4593-9A50-6F06A1AF133C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7:17.466" v="208" actId="20577"/>
        <pc:sldMkLst>
          <pc:docMk/>
          <pc:sldMk cId="1379452282" sldId="267"/>
        </pc:sldMkLst>
        <pc:spChg chg="mod">
          <ac:chgData name="HINCELIN Arnaud" userId="S::arnaud.hincelin@reseau.eseo.fr::389ba79c-bdd4-4784-a2f7-705bf94ebc34" providerId="AD" clId="Web-{4F07EB61-69B4-0E02-1D8A-179CC1FF1679}" dt="2021-11-25T15:47:17.466" v="208" actId="20577"/>
          <ac:spMkLst>
            <pc:docMk/>
            <pc:sldMk cId="1379452282" sldId="267"/>
            <ac:spMk id="2" creationId="{18E3A52B-5D85-4DD6-B44D-3D1D2D291E59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5:44.136" v="162" actId="20577"/>
        <pc:sldMkLst>
          <pc:docMk/>
          <pc:sldMk cId="205736861" sldId="269"/>
        </pc:sldMkLst>
        <pc:spChg chg="mod">
          <ac:chgData name="HINCELIN Arnaud" userId="S::arnaud.hincelin@reseau.eseo.fr::389ba79c-bdd4-4784-a2f7-705bf94ebc34" providerId="AD" clId="Web-{4F07EB61-69B4-0E02-1D8A-179CC1FF1679}" dt="2021-11-25T15:45:44.136" v="162" actId="20577"/>
          <ac:spMkLst>
            <pc:docMk/>
            <pc:sldMk cId="205736861" sldId="269"/>
            <ac:spMk id="4" creationId="{00000000-0000-0000-0000-000000000000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5:49.355" v="165" actId="20577"/>
        <pc:sldMkLst>
          <pc:docMk/>
          <pc:sldMk cId="1974778509" sldId="270"/>
        </pc:sldMkLst>
        <pc:spChg chg="mod">
          <ac:chgData name="HINCELIN Arnaud" userId="S::arnaud.hincelin@reseau.eseo.fr::389ba79c-bdd4-4784-a2f7-705bf94ebc34" providerId="AD" clId="Web-{4F07EB61-69B4-0E02-1D8A-179CC1FF1679}" dt="2021-11-25T15:45:49.355" v="165" actId="20577"/>
          <ac:spMkLst>
            <pc:docMk/>
            <pc:sldMk cId="1974778509" sldId="270"/>
            <ac:spMk id="4" creationId="{00000000-0000-0000-0000-000000000000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9:34.687" v="264" actId="20577"/>
        <pc:sldMkLst>
          <pc:docMk/>
          <pc:sldMk cId="1665841029" sldId="271"/>
        </pc:sldMkLst>
        <pc:spChg chg="mod">
          <ac:chgData name="HINCELIN Arnaud" userId="S::arnaud.hincelin@reseau.eseo.fr::389ba79c-bdd4-4784-a2f7-705bf94ebc34" providerId="AD" clId="Web-{4F07EB61-69B4-0E02-1D8A-179CC1FF1679}" dt="2021-11-25T15:49:34.687" v="264" actId="20577"/>
          <ac:spMkLst>
            <pc:docMk/>
            <pc:sldMk cId="1665841029" sldId="271"/>
            <ac:spMk id="4" creationId="{00000000-0000-0000-0000-000000000000}"/>
          </ac:spMkLst>
        </pc:spChg>
      </pc:sldChg>
      <pc:sldChg chg="modSp">
        <pc:chgData name="HINCELIN Arnaud" userId="S::arnaud.hincelin@reseau.eseo.fr::389ba79c-bdd4-4784-a2f7-705bf94ebc34" providerId="AD" clId="Web-{4F07EB61-69B4-0E02-1D8A-179CC1FF1679}" dt="2021-11-25T15:49:43.813" v="271" actId="20577"/>
        <pc:sldMkLst>
          <pc:docMk/>
          <pc:sldMk cId="1915090378" sldId="272"/>
        </pc:sldMkLst>
        <pc:spChg chg="mod">
          <ac:chgData name="HINCELIN Arnaud" userId="S::arnaud.hincelin@reseau.eseo.fr::389ba79c-bdd4-4784-a2f7-705bf94ebc34" providerId="AD" clId="Web-{4F07EB61-69B4-0E02-1D8A-179CC1FF1679}" dt="2021-11-25T15:49:43.813" v="271" actId="20577"/>
          <ac:spMkLst>
            <pc:docMk/>
            <pc:sldMk cId="1915090378" sldId="272"/>
            <ac:spMk id="4" creationId="{00000000-0000-0000-0000-000000000000}"/>
          </ac:spMkLst>
        </pc:spChg>
      </pc:sldChg>
      <pc:sldChg chg="ord">
        <pc:chgData name="HINCELIN Arnaud" userId="S::arnaud.hincelin@reseau.eseo.fr::389ba79c-bdd4-4784-a2f7-705bf94ebc34" providerId="AD" clId="Web-{4F07EB61-69B4-0E02-1D8A-179CC1FF1679}" dt="2021-11-25T15:43:16.946" v="73"/>
        <pc:sldMkLst>
          <pc:docMk/>
          <pc:sldMk cId="1371723015" sldId="285"/>
        </pc:sldMkLst>
      </pc:sldChg>
      <pc:sldChg chg="ord">
        <pc:chgData name="HINCELIN Arnaud" userId="S::arnaud.hincelin@reseau.eseo.fr::389ba79c-bdd4-4784-a2f7-705bf94ebc34" providerId="AD" clId="Web-{4F07EB61-69B4-0E02-1D8A-179CC1FF1679}" dt="2021-11-25T15:43:16.946" v="71"/>
        <pc:sldMkLst>
          <pc:docMk/>
          <pc:sldMk cId="1086526494" sldId="286"/>
        </pc:sldMkLst>
      </pc:sldChg>
      <pc:sldChg chg="addSp modSp ord">
        <pc:chgData name="HINCELIN Arnaud" userId="S::arnaud.hincelin@reseau.eseo.fr::389ba79c-bdd4-4784-a2f7-705bf94ebc34" providerId="AD" clId="Web-{4F07EB61-69B4-0E02-1D8A-179CC1FF1679}" dt="2021-11-25T15:44:05.306" v="84"/>
        <pc:sldMkLst>
          <pc:docMk/>
          <pc:sldMk cId="1350921171" sldId="290"/>
        </pc:sldMkLst>
        <pc:spChg chg="add mod">
          <ac:chgData name="HINCELIN Arnaud" userId="S::arnaud.hincelin@reseau.eseo.fr::389ba79c-bdd4-4784-a2f7-705bf94ebc34" providerId="AD" clId="Web-{4F07EB61-69B4-0E02-1D8A-179CC1FF1679}" dt="2021-11-25T15:41:09.413" v="24" actId="20577"/>
          <ac:spMkLst>
            <pc:docMk/>
            <pc:sldMk cId="1350921171" sldId="290"/>
            <ac:spMk id="35" creationId="{2D6BE3BC-EBDF-48EE-95D7-D9FFF6A2B483}"/>
          </ac:spMkLst>
        </pc:spChg>
        <pc:cxnChg chg="add mod">
          <ac:chgData name="HINCELIN Arnaud" userId="S::arnaud.hincelin@reseau.eseo.fr::389ba79c-bdd4-4784-a2f7-705bf94ebc34" providerId="AD" clId="Web-{4F07EB61-69B4-0E02-1D8A-179CC1FF1679}" dt="2021-11-25T15:40:46.334" v="18" actId="14100"/>
          <ac:cxnSpMkLst>
            <pc:docMk/>
            <pc:sldMk cId="1350921171" sldId="290"/>
            <ac:cxnSpMk id="37" creationId="{0E67C3CF-DD4D-428B-A909-49F43D43E914}"/>
          </ac:cxnSpMkLst>
        </pc:cxnChg>
      </pc:sldChg>
      <pc:sldChg chg="ord">
        <pc:chgData name="HINCELIN Arnaud" userId="S::arnaud.hincelin@reseau.eseo.fr::389ba79c-bdd4-4784-a2f7-705bf94ebc34" providerId="AD" clId="Web-{4F07EB61-69B4-0E02-1D8A-179CC1FF1679}" dt="2021-11-25T15:43:16.946" v="72"/>
        <pc:sldMkLst>
          <pc:docMk/>
          <pc:sldMk cId="3774381186" sldId="291"/>
        </pc:sldMkLst>
      </pc:sldChg>
      <pc:sldChg chg="addSp modSp ord">
        <pc:chgData name="HINCELIN Arnaud" userId="S::arnaud.hincelin@reseau.eseo.fr::389ba79c-bdd4-4784-a2f7-705bf94ebc34" providerId="AD" clId="Web-{4F07EB61-69B4-0E02-1D8A-179CC1FF1679}" dt="2021-11-25T15:44:05.306" v="83"/>
        <pc:sldMkLst>
          <pc:docMk/>
          <pc:sldMk cId="3755323057" sldId="293"/>
        </pc:sldMkLst>
        <pc:spChg chg="add mod">
          <ac:chgData name="HINCELIN Arnaud" userId="S::arnaud.hincelin@reseau.eseo.fr::389ba79c-bdd4-4784-a2f7-705bf94ebc34" providerId="AD" clId="Web-{4F07EB61-69B4-0E02-1D8A-179CC1FF1679}" dt="2021-11-25T15:41:13.413" v="27" actId="20577"/>
          <ac:spMkLst>
            <pc:docMk/>
            <pc:sldMk cId="3755323057" sldId="293"/>
            <ac:spMk id="2" creationId="{A14CE36F-74C5-4C1B-89B3-7208BD7AECBD}"/>
          </ac:spMkLst>
        </pc:spChg>
        <pc:cxnChg chg="add">
          <ac:chgData name="HINCELIN Arnaud" userId="S::arnaud.hincelin@reseau.eseo.fr::389ba79c-bdd4-4784-a2f7-705bf94ebc34" providerId="AD" clId="Web-{4F07EB61-69B4-0E02-1D8A-179CC1FF1679}" dt="2021-11-25T15:40:56.178" v="20"/>
          <ac:cxnSpMkLst>
            <pc:docMk/>
            <pc:sldMk cId="3755323057" sldId="293"/>
            <ac:cxnSpMk id="7" creationId="{00F5C7F7-968D-4024-9EFB-FA5000E488DA}"/>
          </ac:cxnSpMkLst>
        </pc:cxnChg>
      </pc:sldChg>
      <pc:sldChg chg="modSp add ord replId">
        <pc:chgData name="HINCELIN Arnaud" userId="S::arnaud.hincelin@reseau.eseo.fr::389ba79c-bdd4-4784-a2f7-705bf94ebc34" providerId="AD" clId="Web-{4F07EB61-69B4-0E02-1D8A-179CC1FF1679}" dt="2021-11-25T15:46:23.121" v="202" actId="20577"/>
        <pc:sldMkLst>
          <pc:docMk/>
          <pc:sldMk cId="2911249660" sldId="294"/>
        </pc:sldMkLst>
        <pc:spChg chg="mod">
          <ac:chgData name="HINCELIN Arnaud" userId="S::arnaud.hincelin@reseau.eseo.fr::389ba79c-bdd4-4784-a2f7-705bf94ebc34" providerId="AD" clId="Web-{4F07EB61-69B4-0E02-1D8A-179CC1FF1679}" dt="2021-11-25T15:46:23.121" v="202" actId="20577"/>
          <ac:spMkLst>
            <pc:docMk/>
            <pc:sldMk cId="2911249660" sldId="294"/>
            <ac:spMk id="4" creationId="{00000000-0000-0000-0000-000000000000}"/>
          </ac:spMkLst>
        </pc:spChg>
      </pc:sldChg>
      <pc:sldChg chg="new del">
        <pc:chgData name="HINCELIN Arnaud" userId="S::arnaud.hincelin@reseau.eseo.fr::389ba79c-bdd4-4784-a2f7-705bf94ebc34" providerId="AD" clId="Web-{4F07EB61-69B4-0E02-1D8A-179CC1FF1679}" dt="2021-11-25T15:46:31.653" v="204"/>
        <pc:sldMkLst>
          <pc:docMk/>
          <pc:sldMk cId="1405081763" sldId="295"/>
        </pc:sldMkLst>
      </pc:sldChg>
      <pc:sldChg chg="modSp add ord replId">
        <pc:chgData name="HINCELIN Arnaud" userId="S::arnaud.hincelin@reseau.eseo.fr::389ba79c-bdd4-4784-a2f7-705bf94ebc34" providerId="AD" clId="Web-{4F07EB61-69B4-0E02-1D8A-179CC1FF1679}" dt="2021-11-25T15:48:09.936" v="231" actId="20577"/>
        <pc:sldMkLst>
          <pc:docMk/>
          <pc:sldMk cId="3569328700" sldId="295"/>
        </pc:sldMkLst>
        <pc:spChg chg="mod">
          <ac:chgData name="HINCELIN Arnaud" userId="S::arnaud.hincelin@reseau.eseo.fr::389ba79c-bdd4-4784-a2f7-705bf94ebc34" providerId="AD" clId="Web-{4F07EB61-69B4-0E02-1D8A-179CC1FF1679}" dt="2021-11-25T15:48:09.936" v="231" actId="20577"/>
          <ac:spMkLst>
            <pc:docMk/>
            <pc:sldMk cId="3569328700" sldId="295"/>
            <ac:spMk id="4" creationId="{00000000-0000-0000-0000-000000000000}"/>
          </ac:spMkLst>
        </pc:spChg>
      </pc:sldChg>
      <pc:sldChg chg="modSp add replId">
        <pc:chgData name="HINCELIN Arnaud" userId="S::arnaud.hincelin@reseau.eseo.fr::389ba79c-bdd4-4784-a2f7-705bf94ebc34" providerId="AD" clId="Web-{4F07EB61-69B4-0E02-1D8A-179CC1FF1679}" dt="2021-11-25T15:48:04.998" v="228" actId="20577"/>
        <pc:sldMkLst>
          <pc:docMk/>
          <pc:sldMk cId="3570288813" sldId="296"/>
        </pc:sldMkLst>
        <pc:spChg chg="mod">
          <ac:chgData name="HINCELIN Arnaud" userId="S::arnaud.hincelin@reseau.eseo.fr::389ba79c-bdd4-4784-a2f7-705bf94ebc34" providerId="AD" clId="Web-{4F07EB61-69B4-0E02-1D8A-179CC1FF1679}" dt="2021-11-25T15:48:04.998" v="228" actId="20577"/>
          <ac:spMkLst>
            <pc:docMk/>
            <pc:sldMk cId="3570288813" sldId="296"/>
            <ac:spMk id="4" creationId="{00000000-0000-0000-0000-000000000000}"/>
          </ac:spMkLst>
        </pc:spChg>
      </pc:sldChg>
      <pc:sldChg chg="modSp add replId">
        <pc:chgData name="HINCELIN Arnaud" userId="S::arnaud.hincelin@reseau.eseo.fr::389ba79c-bdd4-4784-a2f7-705bf94ebc34" providerId="AD" clId="Web-{4F07EB61-69B4-0E02-1D8A-179CC1FF1679}" dt="2021-11-25T15:48:46.843" v="250" actId="20577"/>
        <pc:sldMkLst>
          <pc:docMk/>
          <pc:sldMk cId="2889985051" sldId="297"/>
        </pc:sldMkLst>
        <pc:spChg chg="mod">
          <ac:chgData name="HINCELIN Arnaud" userId="S::arnaud.hincelin@reseau.eseo.fr::389ba79c-bdd4-4784-a2f7-705bf94ebc34" providerId="AD" clId="Web-{4F07EB61-69B4-0E02-1D8A-179CC1FF1679}" dt="2021-11-25T15:48:46.843" v="250" actId="20577"/>
          <ac:spMkLst>
            <pc:docMk/>
            <pc:sldMk cId="2889985051" sldId="297"/>
            <ac:spMk id="4" creationId="{00000000-0000-0000-0000-000000000000}"/>
          </ac:spMkLst>
        </pc:spChg>
      </pc:sldChg>
      <pc:sldChg chg="modSp add ord replId">
        <pc:chgData name="HINCELIN Arnaud" userId="S::arnaud.hincelin@reseau.eseo.fr::389ba79c-bdd4-4784-a2f7-705bf94ebc34" providerId="AD" clId="Web-{4F07EB61-69B4-0E02-1D8A-179CC1FF1679}" dt="2021-11-25T15:49:24.297" v="257" actId="20577"/>
        <pc:sldMkLst>
          <pc:docMk/>
          <pc:sldMk cId="765101515" sldId="298"/>
        </pc:sldMkLst>
        <pc:spChg chg="mod">
          <ac:chgData name="HINCELIN Arnaud" userId="S::arnaud.hincelin@reseau.eseo.fr::389ba79c-bdd4-4784-a2f7-705bf94ebc34" providerId="AD" clId="Web-{4F07EB61-69B4-0E02-1D8A-179CC1FF1679}" dt="2021-11-25T15:49:24.297" v="257" actId="20577"/>
          <ac:spMkLst>
            <pc:docMk/>
            <pc:sldMk cId="765101515" sldId="298"/>
            <ac:spMk id="4" creationId="{00000000-0000-0000-0000-000000000000}"/>
          </ac:spMkLst>
        </pc:spChg>
      </pc:sldChg>
    </pc:docChg>
  </pc:docChgLst>
  <pc:docChgLst>
    <pc:chgData name="BRIENT Nathan" userId="S::nathan.brient@reseau.eseo.fr::754b77c3-2e09-4b71-a988-2c80dc46e2f3" providerId="AD" clId="Web-{E0DB772A-0B6A-5F18-38C2-05CF69465A14}"/>
    <pc:docChg chg="modSld">
      <pc:chgData name="BRIENT Nathan" userId="S::nathan.brient@reseau.eseo.fr::754b77c3-2e09-4b71-a988-2c80dc46e2f3" providerId="AD" clId="Web-{E0DB772A-0B6A-5F18-38C2-05CF69465A14}" dt="2022-01-20T06:43:37.340" v="18" actId="20577"/>
      <pc:docMkLst>
        <pc:docMk/>
      </pc:docMkLst>
      <pc:sldChg chg="modSp">
        <pc:chgData name="BRIENT Nathan" userId="S::nathan.brient@reseau.eseo.fr::754b77c3-2e09-4b71-a988-2c80dc46e2f3" providerId="AD" clId="Web-{E0DB772A-0B6A-5F18-38C2-05CF69465A14}" dt="2022-01-20T06:35:50.996" v="4" actId="1076"/>
        <pc:sldMkLst>
          <pc:docMk/>
          <pc:sldMk cId="3390557460" sldId="274"/>
        </pc:sldMkLst>
        <pc:grpChg chg="mod">
          <ac:chgData name="BRIENT Nathan" userId="S::nathan.brient@reseau.eseo.fr::754b77c3-2e09-4b71-a988-2c80dc46e2f3" providerId="AD" clId="Web-{E0DB772A-0B6A-5F18-38C2-05CF69465A14}" dt="2022-01-20T06:35:50.996" v="4" actId="1076"/>
          <ac:grpSpMkLst>
            <pc:docMk/>
            <pc:sldMk cId="3390557460" sldId="274"/>
            <ac:grpSpMk id="13" creationId="{12888496-C029-41E0-BDEC-97F9B7D48A87}"/>
          </ac:grpSpMkLst>
        </pc:grpChg>
      </pc:sldChg>
      <pc:sldChg chg="modSp">
        <pc:chgData name="BRIENT Nathan" userId="S::nathan.brient@reseau.eseo.fr::754b77c3-2e09-4b71-a988-2c80dc46e2f3" providerId="AD" clId="Web-{E0DB772A-0B6A-5F18-38C2-05CF69465A14}" dt="2022-01-20T06:38:32.219" v="6" actId="14100"/>
        <pc:sldMkLst>
          <pc:docMk/>
          <pc:sldMk cId="3755323057" sldId="293"/>
        </pc:sldMkLst>
        <pc:cxnChg chg="mod">
          <ac:chgData name="BRIENT Nathan" userId="S::nathan.brient@reseau.eseo.fr::754b77c3-2e09-4b71-a988-2c80dc46e2f3" providerId="AD" clId="Web-{E0DB772A-0B6A-5F18-38C2-05CF69465A14}" dt="2022-01-20T06:38:32.219" v="6" actId="14100"/>
          <ac:cxnSpMkLst>
            <pc:docMk/>
            <pc:sldMk cId="3755323057" sldId="293"/>
            <ac:cxnSpMk id="21" creationId="{08F94DB6-5397-44C4-B575-7EA2026088F0}"/>
          </ac:cxnSpMkLst>
        </pc:cxnChg>
      </pc:sldChg>
      <pc:sldChg chg="modSp">
        <pc:chgData name="BRIENT Nathan" userId="S::nathan.brient@reseau.eseo.fr::754b77c3-2e09-4b71-a988-2c80dc46e2f3" providerId="AD" clId="Web-{E0DB772A-0B6A-5F18-38C2-05CF69465A14}" dt="2022-01-20T06:43:37.340" v="18" actId="20577"/>
        <pc:sldMkLst>
          <pc:docMk/>
          <pc:sldMk cId="1157908501" sldId="299"/>
        </pc:sldMkLst>
        <pc:spChg chg="mod">
          <ac:chgData name="BRIENT Nathan" userId="S::nathan.brient@reseau.eseo.fr::754b77c3-2e09-4b71-a988-2c80dc46e2f3" providerId="AD" clId="Web-{E0DB772A-0B6A-5F18-38C2-05CF69465A14}" dt="2022-01-20T06:43:37.340" v="18" actId="20577"/>
          <ac:spMkLst>
            <pc:docMk/>
            <pc:sldMk cId="1157908501" sldId="299"/>
            <ac:spMk id="7" creationId="{7875B9CF-5EF8-4DBD-9F73-95D3E88F68F8}"/>
          </ac:spMkLst>
        </pc:spChg>
      </pc:sldChg>
      <pc:sldChg chg="modSp">
        <pc:chgData name="BRIENT Nathan" userId="S::nathan.brient@reseau.eseo.fr::754b77c3-2e09-4b71-a988-2c80dc46e2f3" providerId="AD" clId="Web-{E0DB772A-0B6A-5F18-38C2-05CF69465A14}" dt="2022-01-20T06:38:59.220" v="8" actId="20577"/>
        <pc:sldMkLst>
          <pc:docMk/>
          <pc:sldMk cId="1839532133" sldId="319"/>
        </pc:sldMkLst>
        <pc:spChg chg="mod">
          <ac:chgData name="BRIENT Nathan" userId="S::nathan.brient@reseau.eseo.fr::754b77c3-2e09-4b71-a988-2c80dc46e2f3" providerId="AD" clId="Web-{E0DB772A-0B6A-5F18-38C2-05CF69465A14}" dt="2022-01-20T06:38:59.220" v="8" actId="20577"/>
          <ac:spMkLst>
            <pc:docMk/>
            <pc:sldMk cId="1839532133" sldId="319"/>
            <ac:spMk id="4" creationId="{8B66124F-7F70-4E38-A1A2-3096AC96347A}"/>
          </ac:spMkLst>
        </pc:spChg>
      </pc:sldChg>
      <pc:sldChg chg="modSp">
        <pc:chgData name="BRIENT Nathan" userId="S::nathan.brient@reseau.eseo.fr::754b77c3-2e09-4b71-a988-2c80dc46e2f3" providerId="AD" clId="Web-{E0DB772A-0B6A-5F18-38C2-05CF69465A14}" dt="2022-01-20T06:37:17.014" v="5" actId="1076"/>
        <pc:sldMkLst>
          <pc:docMk/>
          <pc:sldMk cId="2615785783" sldId="321"/>
        </pc:sldMkLst>
        <pc:picChg chg="mod">
          <ac:chgData name="BRIENT Nathan" userId="S::nathan.brient@reseau.eseo.fr::754b77c3-2e09-4b71-a988-2c80dc46e2f3" providerId="AD" clId="Web-{E0DB772A-0B6A-5F18-38C2-05CF69465A14}" dt="2022-01-20T06:37:17.014" v="5" actId="1076"/>
          <ac:picMkLst>
            <pc:docMk/>
            <pc:sldMk cId="2615785783" sldId="321"/>
            <ac:picMk id="7" creationId="{B0339EAB-2CA8-437D-A5BA-04A291D79117}"/>
          </ac:picMkLst>
        </pc:picChg>
      </pc:sldChg>
    </pc:docChg>
  </pc:docChgLst>
  <pc:docChgLst>
    <pc:chgData name="BRIENT Nathan" userId="S::nathan.brient@reseau.eseo.fr::754b77c3-2e09-4b71-a988-2c80dc46e2f3" providerId="AD" clId="Web-{C281BACE-DF27-C467-348C-1CBC0EFDA6BC}"/>
    <pc:docChg chg="modSld">
      <pc:chgData name="BRIENT Nathan" userId="S::nathan.brient@reseau.eseo.fr::754b77c3-2e09-4b71-a988-2c80dc46e2f3" providerId="AD" clId="Web-{C281BACE-DF27-C467-348C-1CBC0EFDA6BC}" dt="2022-01-20T07:24:29.994" v="48" actId="20577"/>
      <pc:docMkLst>
        <pc:docMk/>
      </pc:docMkLst>
      <pc:sldChg chg="addSp delSp modSp">
        <pc:chgData name="BRIENT Nathan" userId="S::nathan.brient@reseau.eseo.fr::754b77c3-2e09-4b71-a988-2c80dc46e2f3" providerId="AD" clId="Web-{C281BACE-DF27-C467-348C-1CBC0EFDA6BC}" dt="2022-01-20T07:23:15.506" v="46" actId="1076"/>
        <pc:sldMkLst>
          <pc:docMk/>
          <pc:sldMk cId="383463022" sldId="275"/>
        </pc:sldMkLst>
        <pc:spChg chg="mod">
          <ac:chgData name="BRIENT Nathan" userId="S::nathan.brient@reseau.eseo.fr::754b77c3-2e09-4b71-a988-2c80dc46e2f3" providerId="AD" clId="Web-{C281BACE-DF27-C467-348C-1CBC0EFDA6BC}" dt="2022-01-20T07:23:15.474" v="42" actId="1076"/>
          <ac:spMkLst>
            <pc:docMk/>
            <pc:sldMk cId="383463022" sldId="275"/>
            <ac:spMk id="2" creationId="{6BDDA49C-0B13-4C47-8083-F5E3AA76534B}"/>
          </ac:spMkLst>
        </pc:spChg>
        <pc:spChg chg="add del">
          <ac:chgData name="BRIENT Nathan" userId="S::nathan.brient@reseau.eseo.fr::754b77c3-2e09-4b71-a988-2c80dc46e2f3" providerId="AD" clId="Web-{C281BACE-DF27-C467-348C-1CBC0EFDA6BC}" dt="2022-01-20T07:19:23.586" v="5"/>
          <ac:spMkLst>
            <pc:docMk/>
            <pc:sldMk cId="383463022" sldId="275"/>
            <ac:spMk id="5" creationId="{64A7074D-A742-42B8-8C03-760844A826A5}"/>
          </ac:spMkLst>
        </pc:spChg>
        <pc:spChg chg="mod">
          <ac:chgData name="BRIENT Nathan" userId="S::nathan.brient@reseau.eseo.fr::754b77c3-2e09-4b71-a988-2c80dc46e2f3" providerId="AD" clId="Web-{C281BACE-DF27-C467-348C-1CBC0EFDA6BC}" dt="2022-01-20T07:23:15.490" v="43" actId="1076"/>
          <ac:spMkLst>
            <pc:docMk/>
            <pc:sldMk cId="383463022" sldId="275"/>
            <ac:spMk id="16" creationId="{06BE438E-24AC-4D46-A465-82783DF252E4}"/>
          </ac:spMkLst>
        </pc:spChg>
        <pc:spChg chg="mod">
          <ac:chgData name="BRIENT Nathan" userId="S::nathan.brient@reseau.eseo.fr::754b77c3-2e09-4b71-a988-2c80dc46e2f3" providerId="AD" clId="Web-{C281BACE-DF27-C467-348C-1CBC0EFDA6BC}" dt="2022-01-20T07:23:15.506" v="46" actId="1076"/>
          <ac:spMkLst>
            <pc:docMk/>
            <pc:sldMk cId="383463022" sldId="275"/>
            <ac:spMk id="24" creationId="{EE2F51DB-7E89-452B-9C05-0A230CC3F012}"/>
          </ac:spMkLst>
        </pc:spChg>
        <pc:spChg chg="mod">
          <ac:chgData name="BRIENT Nathan" userId="S::nathan.brient@reseau.eseo.fr::754b77c3-2e09-4b71-a988-2c80dc46e2f3" providerId="AD" clId="Web-{C281BACE-DF27-C467-348C-1CBC0EFDA6BC}" dt="2022-01-20T07:19:31.259" v="7" actId="14100"/>
          <ac:spMkLst>
            <pc:docMk/>
            <pc:sldMk cId="383463022" sldId="275"/>
            <ac:spMk id="53" creationId="{70848553-D6E4-4327-956C-DAA50D450971}"/>
          </ac:spMkLst>
        </pc:spChg>
        <pc:grpChg chg="add mod">
          <ac:chgData name="BRIENT Nathan" userId="S::nathan.brient@reseau.eseo.fr::754b77c3-2e09-4b71-a988-2c80dc46e2f3" providerId="AD" clId="Web-{C281BACE-DF27-C467-348C-1CBC0EFDA6BC}" dt="2022-01-20T07:21:27.953" v="24" actId="1076"/>
          <ac:grpSpMkLst>
            <pc:docMk/>
            <pc:sldMk cId="383463022" sldId="275"/>
            <ac:grpSpMk id="6" creationId="{366528B6-98FD-407A-AA23-8AC9FB49DF79}"/>
          </ac:grpSpMkLst>
        </pc:grpChg>
        <pc:grpChg chg="mod">
          <ac:chgData name="BRIENT Nathan" userId="S::nathan.brient@reseau.eseo.fr::754b77c3-2e09-4b71-a988-2c80dc46e2f3" providerId="AD" clId="Web-{C281BACE-DF27-C467-348C-1CBC0EFDA6BC}" dt="2022-01-20T07:21:27.921" v="23" actId="1076"/>
          <ac:grpSpMkLst>
            <pc:docMk/>
            <pc:sldMk cId="383463022" sldId="275"/>
            <ac:grpSpMk id="50" creationId="{9011DF37-E193-46C6-BD3F-DA4F020D69C4}"/>
          </ac:grpSpMkLst>
        </pc:grpChg>
        <pc:picChg chg="add mod modCrop">
          <ac:chgData name="BRIENT Nathan" userId="S::nathan.brient@reseau.eseo.fr::754b77c3-2e09-4b71-a988-2c80dc46e2f3" providerId="AD" clId="Web-{C281BACE-DF27-C467-348C-1CBC0EFDA6BC}" dt="2022-01-20T07:22:23.659" v="32" actId="1076"/>
          <ac:picMkLst>
            <pc:docMk/>
            <pc:sldMk cId="383463022" sldId="275"/>
            <ac:picMk id="8" creationId="{917F4C2B-ADA5-434B-AA6C-F63CCDE63F23}"/>
          </ac:picMkLst>
        </pc:picChg>
        <pc:picChg chg="mod">
          <ac:chgData name="BRIENT Nathan" userId="S::nathan.brient@reseau.eseo.fr::754b77c3-2e09-4b71-a988-2c80dc46e2f3" providerId="AD" clId="Web-{C281BACE-DF27-C467-348C-1CBC0EFDA6BC}" dt="2022-01-20T07:23:15.474" v="41" actId="1076"/>
          <ac:picMkLst>
            <pc:docMk/>
            <pc:sldMk cId="383463022" sldId="275"/>
            <ac:picMk id="9" creationId="{F04F4A77-6F86-47BC-AC28-110A80197267}"/>
          </ac:picMkLst>
        </pc:picChg>
        <pc:picChg chg="add mod modCrop">
          <ac:chgData name="BRIENT Nathan" userId="S::nathan.brient@reseau.eseo.fr::754b77c3-2e09-4b71-a988-2c80dc46e2f3" providerId="AD" clId="Web-{C281BACE-DF27-C467-348C-1CBC0EFDA6BC}" dt="2022-01-20T07:23:01.458" v="40" actId="1076"/>
          <ac:picMkLst>
            <pc:docMk/>
            <pc:sldMk cId="383463022" sldId="275"/>
            <ac:picMk id="10" creationId="{0F18E369-3EEC-4D12-A761-48F6E0C84312}"/>
          </ac:picMkLst>
        </pc:picChg>
        <pc:picChg chg="mod">
          <ac:chgData name="BRIENT Nathan" userId="S::nathan.brient@reseau.eseo.fr::754b77c3-2e09-4b71-a988-2c80dc46e2f3" providerId="AD" clId="Web-{C281BACE-DF27-C467-348C-1CBC0EFDA6BC}" dt="2022-01-20T07:21:27.968" v="26" actId="1076"/>
          <ac:picMkLst>
            <pc:docMk/>
            <pc:sldMk cId="383463022" sldId="275"/>
            <ac:picMk id="64" creationId="{01316204-8807-40DE-8C46-15EB7303C978}"/>
          </ac:picMkLst>
        </pc:picChg>
        <pc:cxnChg chg="mod">
          <ac:chgData name="BRIENT Nathan" userId="S::nathan.brient@reseau.eseo.fr::754b77c3-2e09-4b71-a988-2c80dc46e2f3" providerId="AD" clId="Web-{C281BACE-DF27-C467-348C-1CBC0EFDA6BC}" dt="2022-01-20T07:23:15.490" v="44" actId="1076"/>
          <ac:cxnSpMkLst>
            <pc:docMk/>
            <pc:sldMk cId="383463022" sldId="275"/>
            <ac:cxnSpMk id="7" creationId="{31E97209-19CF-4794-B369-FD14F148CB40}"/>
          </ac:cxnSpMkLst>
        </pc:cxnChg>
        <pc:cxnChg chg="mod">
          <ac:chgData name="BRIENT Nathan" userId="S::nathan.brient@reseau.eseo.fr::754b77c3-2e09-4b71-a988-2c80dc46e2f3" providerId="AD" clId="Web-{C281BACE-DF27-C467-348C-1CBC0EFDA6BC}" dt="2022-01-20T07:23:15.490" v="45" actId="1076"/>
          <ac:cxnSpMkLst>
            <pc:docMk/>
            <pc:sldMk cId="383463022" sldId="275"/>
            <ac:cxnSpMk id="18" creationId="{A86468B0-7A09-492B-892D-82EAA14EADB7}"/>
          </ac:cxnSpMkLst>
        </pc:cxnChg>
        <pc:cxnChg chg="mod">
          <ac:chgData name="BRIENT Nathan" userId="S::nathan.brient@reseau.eseo.fr::754b77c3-2e09-4b71-a988-2c80dc46e2f3" providerId="AD" clId="Web-{C281BACE-DF27-C467-348C-1CBC0EFDA6BC}" dt="2022-01-20T07:21:27.953" v="25" actId="1076"/>
          <ac:cxnSpMkLst>
            <pc:docMk/>
            <pc:sldMk cId="383463022" sldId="275"/>
            <ac:cxnSpMk id="63" creationId="{BB230E47-2828-44F0-9FBA-C6D019F3561A}"/>
          </ac:cxnSpMkLst>
        </pc:cxnChg>
      </pc:sldChg>
      <pc:sldChg chg="modSp">
        <pc:chgData name="BRIENT Nathan" userId="S::nathan.brient@reseau.eseo.fr::754b77c3-2e09-4b71-a988-2c80dc46e2f3" providerId="AD" clId="Web-{C281BACE-DF27-C467-348C-1CBC0EFDA6BC}" dt="2022-01-20T07:24:29.994" v="48" actId="20577"/>
        <pc:sldMkLst>
          <pc:docMk/>
          <pc:sldMk cId="2307930292" sldId="338"/>
        </pc:sldMkLst>
        <pc:spChg chg="mod">
          <ac:chgData name="BRIENT Nathan" userId="S::nathan.brient@reseau.eseo.fr::754b77c3-2e09-4b71-a988-2c80dc46e2f3" providerId="AD" clId="Web-{C281BACE-DF27-C467-348C-1CBC0EFDA6BC}" dt="2022-01-20T07:24:29.994" v="48" actId="20577"/>
          <ac:spMkLst>
            <pc:docMk/>
            <pc:sldMk cId="2307930292" sldId="338"/>
            <ac:spMk id="4" creationId="{0B35C149-EEDE-4408-A091-A290BBC095FA}"/>
          </ac:spMkLst>
        </pc:spChg>
      </pc:sldChg>
    </pc:docChg>
  </pc:docChgLst>
  <pc:docChgLst>
    <pc:chgData name="BRIENT Nathan" userId="S::nathan.brient@reseau.eseo.fr::754b77c3-2e09-4b71-a988-2c80dc46e2f3" providerId="AD" clId="Web-{381205B6-B630-FFDE-C4BD-DFC928AE20EA}"/>
    <pc:docChg chg="modSld">
      <pc:chgData name="BRIENT Nathan" userId="S::nathan.brient@reseau.eseo.fr::754b77c3-2e09-4b71-a988-2c80dc46e2f3" providerId="AD" clId="Web-{381205B6-B630-FFDE-C4BD-DFC928AE20EA}" dt="2021-11-27T10:36:21.216" v="0" actId="1076"/>
      <pc:docMkLst>
        <pc:docMk/>
      </pc:docMkLst>
      <pc:sldChg chg="modSp">
        <pc:chgData name="BRIENT Nathan" userId="S::nathan.brient@reseau.eseo.fr::754b77c3-2e09-4b71-a988-2c80dc46e2f3" providerId="AD" clId="Web-{381205B6-B630-FFDE-C4BD-DFC928AE20EA}" dt="2021-11-27T10:36:21.216" v="0" actId="1076"/>
        <pc:sldMkLst>
          <pc:docMk/>
          <pc:sldMk cId="4159475513" sldId="268"/>
        </pc:sldMkLst>
        <pc:picChg chg="mod">
          <ac:chgData name="BRIENT Nathan" userId="S::nathan.brient@reseau.eseo.fr::754b77c3-2e09-4b71-a988-2c80dc46e2f3" providerId="AD" clId="Web-{381205B6-B630-FFDE-C4BD-DFC928AE20EA}" dt="2021-11-27T10:36:21.216" v="0" actId="1076"/>
          <ac:picMkLst>
            <pc:docMk/>
            <pc:sldMk cId="4159475513" sldId="268"/>
            <ac:picMk id="5" creationId="{888E1DD7-C443-4BCA-9FAE-499E0BED57B7}"/>
          </ac:picMkLst>
        </pc:picChg>
      </pc:sldChg>
    </pc:docChg>
  </pc:docChgLst>
  <pc:docChgLst>
    <pc:chgData name="HINCELIN Arnaud" userId="S::arnaud.hincelin@reseau.eseo.fr::389ba79c-bdd4-4784-a2f7-705bf94ebc34" providerId="AD" clId="Web-{DA412F92-E4DA-AA2D-DE66-EEF54E32C64D}"/>
    <pc:docChg chg="addSld modSld sldOrd">
      <pc:chgData name="HINCELIN Arnaud" userId="S::arnaud.hincelin@reseau.eseo.fr::389ba79c-bdd4-4784-a2f7-705bf94ebc34" providerId="AD" clId="Web-{DA412F92-E4DA-AA2D-DE66-EEF54E32C64D}" dt="2021-11-25T15:08:10.125" v="30"/>
      <pc:docMkLst>
        <pc:docMk/>
      </pc:docMkLst>
      <pc:sldChg chg="modSp">
        <pc:chgData name="HINCELIN Arnaud" userId="S::arnaud.hincelin@reseau.eseo.fr::389ba79c-bdd4-4784-a2f7-705bf94ebc34" providerId="AD" clId="Web-{DA412F92-E4DA-AA2D-DE66-EEF54E32C64D}" dt="2021-11-25T15:04:20.673" v="15" actId="14100"/>
        <pc:sldMkLst>
          <pc:docMk/>
          <pc:sldMk cId="2524573765" sldId="277"/>
        </pc:sldMkLst>
        <pc:spChg chg="mod">
          <ac:chgData name="HINCELIN Arnaud" userId="S::arnaud.hincelin@reseau.eseo.fr::389ba79c-bdd4-4784-a2f7-705bf94ebc34" providerId="AD" clId="Web-{DA412F92-E4DA-AA2D-DE66-EEF54E32C64D}" dt="2021-11-25T15:04:20.673" v="15" actId="14100"/>
          <ac:spMkLst>
            <pc:docMk/>
            <pc:sldMk cId="2524573765" sldId="277"/>
            <ac:spMk id="2" creationId="{DC054FDB-27DA-4094-A7BD-2819EC74C4B2}"/>
          </ac:spMkLst>
        </pc:spChg>
        <pc:spChg chg="mod">
          <ac:chgData name="HINCELIN Arnaud" userId="S::arnaud.hincelin@reseau.eseo.fr::389ba79c-bdd4-4784-a2f7-705bf94ebc34" providerId="AD" clId="Web-{DA412F92-E4DA-AA2D-DE66-EEF54E32C64D}" dt="2021-11-25T15:03:40.312" v="13" actId="20577"/>
          <ac:spMkLst>
            <pc:docMk/>
            <pc:sldMk cId="2524573765" sldId="277"/>
            <ac:spMk id="4" creationId="{7E975072-9137-4D87-B8F1-53AB6C2DCC9F}"/>
          </ac:spMkLst>
        </pc:spChg>
      </pc:sldChg>
      <pc:sldChg chg="modSp add replId">
        <pc:chgData name="HINCELIN Arnaud" userId="S::arnaud.hincelin@reseau.eseo.fr::389ba79c-bdd4-4784-a2f7-705bf94ebc34" providerId="AD" clId="Web-{DA412F92-E4DA-AA2D-DE66-EEF54E32C64D}" dt="2021-11-25T15:04:32.643" v="20" actId="20577"/>
        <pc:sldMkLst>
          <pc:docMk/>
          <pc:sldMk cId="1780863495" sldId="289"/>
        </pc:sldMkLst>
        <pc:spChg chg="mod">
          <ac:chgData name="HINCELIN Arnaud" userId="S::arnaud.hincelin@reseau.eseo.fr::389ba79c-bdd4-4784-a2f7-705bf94ebc34" providerId="AD" clId="Web-{DA412F92-E4DA-AA2D-DE66-EEF54E32C64D}" dt="2021-11-25T15:04:32.643" v="20" actId="20577"/>
          <ac:spMkLst>
            <pc:docMk/>
            <pc:sldMk cId="1780863495" sldId="289"/>
            <ac:spMk id="4" creationId="{7E975072-9137-4D87-B8F1-53AB6C2DCC9F}"/>
          </ac:spMkLst>
        </pc:spChg>
      </pc:sldChg>
      <pc:sldChg chg="addSp delSp modSp add ord replId">
        <pc:chgData name="HINCELIN Arnaud" userId="S::arnaud.hincelin@reseau.eseo.fr::389ba79c-bdd4-4784-a2f7-705bf94ebc34" providerId="AD" clId="Web-{DA412F92-E4DA-AA2D-DE66-EEF54E32C64D}" dt="2021-11-25T15:08:10.125" v="30"/>
        <pc:sldMkLst>
          <pc:docMk/>
          <pc:sldMk cId="1350921171" sldId="290"/>
        </pc:sldMkLst>
        <pc:spChg chg="mod">
          <ac:chgData name="HINCELIN Arnaud" userId="S::arnaud.hincelin@reseau.eseo.fr::389ba79c-bdd4-4784-a2f7-705bf94ebc34" providerId="AD" clId="Web-{DA412F92-E4DA-AA2D-DE66-EEF54E32C64D}" dt="2021-11-25T15:06:14.024" v="28" actId="20577"/>
          <ac:spMkLst>
            <pc:docMk/>
            <pc:sldMk cId="1350921171" sldId="290"/>
            <ac:spMk id="4" creationId="{90094189-E679-478E-8318-F1972EB3A195}"/>
          </ac:spMkLst>
        </pc:spChg>
        <pc:spChg chg="del">
          <ac:chgData name="HINCELIN Arnaud" userId="S::arnaud.hincelin@reseau.eseo.fr::389ba79c-bdd4-4784-a2f7-705bf94ebc34" providerId="AD" clId="Web-{DA412F92-E4DA-AA2D-DE66-EEF54E32C64D}" dt="2021-11-25T15:05:14.505" v="24"/>
          <ac:spMkLst>
            <pc:docMk/>
            <pc:sldMk cId="1350921171" sldId="290"/>
            <ac:spMk id="6" creationId="{71021375-F2EE-4520-918A-F3E9B41F5671}"/>
          </ac:spMkLst>
        </pc:spChg>
        <pc:spChg chg="add del mod">
          <ac:chgData name="HINCELIN Arnaud" userId="S::arnaud.hincelin@reseau.eseo.fr::389ba79c-bdd4-4784-a2f7-705bf94ebc34" providerId="AD" clId="Web-{DA412F92-E4DA-AA2D-DE66-EEF54E32C64D}" dt="2021-11-25T15:05:18.068" v="25"/>
          <ac:spMkLst>
            <pc:docMk/>
            <pc:sldMk cId="1350921171" sldId="290"/>
            <ac:spMk id="10" creationId="{C123AC94-F531-4BF8-A1CA-D959F8FCF7E7}"/>
          </ac:spMkLst>
        </pc:spChg>
        <pc:picChg chg="del">
          <ac:chgData name="HINCELIN Arnaud" userId="S::arnaud.hincelin@reseau.eseo.fr::389ba79c-bdd4-4784-a2f7-705bf94ebc34" providerId="AD" clId="Web-{DA412F92-E4DA-AA2D-DE66-EEF54E32C64D}" dt="2021-11-25T15:05:11.770" v="23"/>
          <ac:picMkLst>
            <pc:docMk/>
            <pc:sldMk cId="1350921171" sldId="290"/>
            <ac:picMk id="2" creationId="{245F3820-2EB1-441A-82C5-5B6444456902}"/>
          </ac:picMkLst>
        </pc:picChg>
        <pc:picChg chg="del">
          <ac:chgData name="HINCELIN Arnaud" userId="S::arnaud.hincelin@reseau.eseo.fr::389ba79c-bdd4-4784-a2f7-705bf94ebc34" providerId="AD" clId="Web-{DA412F92-E4DA-AA2D-DE66-EEF54E32C64D}" dt="2021-11-25T15:05:18.927" v="26"/>
          <ac:picMkLst>
            <pc:docMk/>
            <pc:sldMk cId="1350921171" sldId="290"/>
            <ac:picMk id="7" creationId="{2D56783C-830A-4FF7-B7D9-9F412540454F}"/>
          </ac:picMkLst>
        </pc:picChg>
        <pc:picChg chg="del">
          <ac:chgData name="HINCELIN Arnaud" userId="S::arnaud.hincelin@reseau.eseo.fr::389ba79c-bdd4-4784-a2f7-705bf94ebc34" providerId="AD" clId="Web-{DA412F92-E4DA-AA2D-DE66-EEF54E32C64D}" dt="2021-11-25T15:05:09.176" v="22"/>
          <ac:picMkLst>
            <pc:docMk/>
            <pc:sldMk cId="1350921171" sldId="290"/>
            <ac:picMk id="8" creationId="{C832B395-4642-4409-BCD9-D74E65B6D548}"/>
          </ac:picMkLst>
        </pc:picChg>
      </pc:sldChg>
    </pc:docChg>
  </pc:docChgLst>
  <pc:docChgLst>
    <pc:chgData name="ARONDEL Martin" userId="1422ecbe-8683-489c-ad28-4ac5b0160fa2" providerId="ADAL" clId="{40C75183-C502-4D94-A213-DD370328E84E}"/>
    <pc:docChg chg="undo custSel addSld delSld modSld sldOrd modSection">
      <pc:chgData name="ARONDEL Martin" userId="1422ecbe-8683-489c-ad28-4ac5b0160fa2" providerId="ADAL" clId="{40C75183-C502-4D94-A213-DD370328E84E}" dt="2022-01-19T23:49:58.488" v="823" actId="20577"/>
      <pc:docMkLst>
        <pc:docMk/>
      </pc:docMkLst>
      <pc:sldChg chg="modSp mod">
        <pc:chgData name="ARONDEL Martin" userId="1422ecbe-8683-489c-ad28-4ac5b0160fa2" providerId="ADAL" clId="{40C75183-C502-4D94-A213-DD370328E84E}" dt="2022-01-19T23:49:58.488" v="823" actId="20577"/>
        <pc:sldMkLst>
          <pc:docMk/>
          <pc:sldMk cId="4159475513" sldId="268"/>
        </pc:sldMkLst>
        <pc:spChg chg="mod">
          <ac:chgData name="ARONDEL Martin" userId="1422ecbe-8683-489c-ad28-4ac5b0160fa2" providerId="ADAL" clId="{40C75183-C502-4D94-A213-DD370328E84E}" dt="2022-01-19T23:49:58.488" v="823" actId="20577"/>
          <ac:spMkLst>
            <pc:docMk/>
            <pc:sldMk cId="4159475513" sldId="268"/>
            <ac:spMk id="3" creationId="{00000000-0000-0000-0000-000000000000}"/>
          </ac:spMkLst>
        </pc:spChg>
      </pc:sldChg>
      <pc:sldChg chg="addSp delSp modSp mod">
        <pc:chgData name="ARONDEL Martin" userId="1422ecbe-8683-489c-ad28-4ac5b0160fa2" providerId="ADAL" clId="{40C75183-C502-4D94-A213-DD370328E84E}" dt="2022-01-19T10:37:48.894" v="33" actId="1076"/>
        <pc:sldMkLst>
          <pc:docMk/>
          <pc:sldMk cId="2524573765" sldId="277"/>
        </pc:sldMkLst>
        <pc:spChg chg="mod">
          <ac:chgData name="ARONDEL Martin" userId="1422ecbe-8683-489c-ad28-4ac5b0160fa2" providerId="ADAL" clId="{40C75183-C502-4D94-A213-DD370328E84E}" dt="2022-01-19T10:37:48.894" v="33" actId="1076"/>
          <ac:spMkLst>
            <pc:docMk/>
            <pc:sldMk cId="2524573765" sldId="277"/>
            <ac:spMk id="8" creationId="{F82BF4DB-EAC9-490A-99BE-AAD6989FE52A}"/>
          </ac:spMkLst>
        </pc:spChg>
        <pc:spChg chg="mod">
          <ac:chgData name="ARONDEL Martin" userId="1422ecbe-8683-489c-ad28-4ac5b0160fa2" providerId="ADAL" clId="{40C75183-C502-4D94-A213-DD370328E84E}" dt="2022-01-19T10:37:36.740" v="30" actId="1076"/>
          <ac:spMkLst>
            <pc:docMk/>
            <pc:sldMk cId="2524573765" sldId="277"/>
            <ac:spMk id="13" creationId="{0553EE9A-AE72-4B6A-9756-04D386297181}"/>
          </ac:spMkLst>
        </pc:spChg>
        <pc:spChg chg="mod">
          <ac:chgData name="ARONDEL Martin" userId="1422ecbe-8683-489c-ad28-4ac5b0160fa2" providerId="ADAL" clId="{40C75183-C502-4D94-A213-DD370328E84E}" dt="2022-01-19T10:37:43.342" v="32" actId="1076"/>
          <ac:spMkLst>
            <pc:docMk/>
            <pc:sldMk cId="2524573765" sldId="277"/>
            <ac:spMk id="14" creationId="{292E25FF-8234-4432-94F2-0A3E702F5A06}"/>
          </ac:spMkLst>
        </pc:spChg>
        <pc:picChg chg="add mod modCrop">
          <ac:chgData name="ARONDEL Martin" userId="1422ecbe-8683-489c-ad28-4ac5b0160fa2" providerId="ADAL" clId="{40C75183-C502-4D94-A213-DD370328E84E}" dt="2022-01-19T09:34:48.628" v="11" actId="732"/>
          <ac:picMkLst>
            <pc:docMk/>
            <pc:sldMk cId="2524573765" sldId="277"/>
            <ac:picMk id="6" creationId="{EB628215-B926-4FB3-ADAF-7619C292D018}"/>
          </ac:picMkLst>
        </pc:picChg>
        <pc:picChg chg="add mod">
          <ac:chgData name="ARONDEL Martin" userId="1422ecbe-8683-489c-ad28-4ac5b0160fa2" providerId="ADAL" clId="{40C75183-C502-4D94-A213-DD370328E84E}" dt="2022-01-19T10:37:40.202" v="31" actId="1076"/>
          <ac:picMkLst>
            <pc:docMk/>
            <pc:sldMk cId="2524573765" sldId="277"/>
            <ac:picMk id="7" creationId="{517F458C-EC2A-4B05-82B4-EE322225E20A}"/>
          </ac:picMkLst>
        </pc:picChg>
        <pc:picChg chg="del">
          <ac:chgData name="ARONDEL Martin" userId="1422ecbe-8683-489c-ad28-4ac5b0160fa2" providerId="ADAL" clId="{40C75183-C502-4D94-A213-DD370328E84E}" dt="2022-01-19T09:38:39.748" v="12" actId="478"/>
          <ac:picMkLst>
            <pc:docMk/>
            <pc:sldMk cId="2524573765" sldId="277"/>
            <ac:picMk id="7" creationId="{94B7F7FC-00D8-4169-B2B5-061298010254}"/>
          </ac:picMkLst>
        </pc:picChg>
        <pc:picChg chg="del">
          <ac:chgData name="ARONDEL Martin" userId="1422ecbe-8683-489c-ad28-4ac5b0160fa2" providerId="ADAL" clId="{40C75183-C502-4D94-A213-DD370328E84E}" dt="2022-01-19T09:34:18.207" v="0" actId="478"/>
          <ac:picMkLst>
            <pc:docMk/>
            <pc:sldMk cId="2524573765" sldId="277"/>
            <ac:picMk id="10" creationId="{B9CC2CAE-3D8F-432C-841A-88BB26AF31CB}"/>
          </ac:picMkLst>
        </pc:picChg>
        <pc:picChg chg="add mod">
          <ac:chgData name="ARONDEL Martin" userId="1422ecbe-8683-489c-ad28-4ac5b0160fa2" providerId="ADAL" clId="{40C75183-C502-4D94-A213-DD370328E84E}" dt="2022-01-19T09:39:01.578" v="22" actId="1076"/>
          <ac:picMkLst>
            <pc:docMk/>
            <pc:sldMk cId="2524573765" sldId="277"/>
            <ac:picMk id="11" creationId="{CE118AED-1A70-40E7-87BC-ADF5861458C2}"/>
          </ac:picMkLst>
        </pc:picChg>
        <pc:picChg chg="del">
          <ac:chgData name="ARONDEL Martin" userId="1422ecbe-8683-489c-ad28-4ac5b0160fa2" providerId="ADAL" clId="{40C75183-C502-4D94-A213-DD370328E84E}" dt="2022-01-19T10:33:56.732" v="23" actId="478"/>
          <ac:picMkLst>
            <pc:docMk/>
            <pc:sldMk cId="2524573765" sldId="277"/>
            <ac:picMk id="12" creationId="{BA9CC221-C3F3-40EF-80FC-D03FFD35CDE3}"/>
          </ac:picMkLst>
        </pc:picChg>
      </pc:sldChg>
      <pc:sldChg chg="delSp modSp mod">
        <pc:chgData name="ARONDEL Martin" userId="1422ecbe-8683-489c-ad28-4ac5b0160fa2" providerId="ADAL" clId="{40C75183-C502-4D94-A213-DD370328E84E}" dt="2022-01-19T10:43:45.810" v="123" actId="1076"/>
        <pc:sldMkLst>
          <pc:docMk/>
          <pc:sldMk cId="1371723015" sldId="285"/>
        </pc:sldMkLst>
        <pc:spChg chg="del mod">
          <ac:chgData name="ARONDEL Martin" userId="1422ecbe-8683-489c-ad28-4ac5b0160fa2" providerId="ADAL" clId="{40C75183-C502-4D94-A213-DD370328E84E}" dt="2022-01-19T10:42:32.927" v="107" actId="478"/>
          <ac:spMkLst>
            <pc:docMk/>
            <pc:sldMk cId="1371723015" sldId="285"/>
            <ac:spMk id="2" creationId="{377CA4B7-1E29-4E42-9DFF-DE9390A6D2A7}"/>
          </ac:spMkLst>
        </pc:spChg>
        <pc:spChg chg="mod">
          <ac:chgData name="ARONDEL Martin" userId="1422ecbe-8683-489c-ad28-4ac5b0160fa2" providerId="ADAL" clId="{40C75183-C502-4D94-A213-DD370328E84E}" dt="2022-01-19T10:41:32.311" v="42" actId="20577"/>
          <ac:spMkLst>
            <pc:docMk/>
            <pc:sldMk cId="1371723015" sldId="285"/>
            <ac:spMk id="4" creationId="{90094189-E679-478E-8318-F1972EB3A195}"/>
          </ac:spMkLst>
        </pc:spChg>
        <pc:spChg chg="del">
          <ac:chgData name="ARONDEL Martin" userId="1422ecbe-8683-489c-ad28-4ac5b0160fa2" providerId="ADAL" clId="{40C75183-C502-4D94-A213-DD370328E84E}" dt="2022-01-19T10:42:35.533" v="109" actId="478"/>
          <ac:spMkLst>
            <pc:docMk/>
            <pc:sldMk cId="1371723015" sldId="285"/>
            <ac:spMk id="12" creationId="{A41ECA62-3869-4AAD-A344-72EA80331F69}"/>
          </ac:spMkLst>
        </pc:spChg>
        <pc:spChg chg="mod">
          <ac:chgData name="ARONDEL Martin" userId="1422ecbe-8683-489c-ad28-4ac5b0160fa2" providerId="ADAL" clId="{40C75183-C502-4D94-A213-DD370328E84E}" dt="2022-01-19T10:43:13.679" v="121" actId="1076"/>
          <ac:spMkLst>
            <pc:docMk/>
            <pc:sldMk cId="1371723015" sldId="285"/>
            <ac:spMk id="16" creationId="{BE6E4528-DAA6-4566-B428-045BC06E680E}"/>
          </ac:spMkLst>
        </pc:spChg>
        <pc:spChg chg="mod">
          <ac:chgData name="ARONDEL Martin" userId="1422ecbe-8683-489c-ad28-4ac5b0160fa2" providerId="ADAL" clId="{40C75183-C502-4D94-A213-DD370328E84E}" dt="2022-01-19T10:42:54.010" v="114" actId="1076"/>
          <ac:spMkLst>
            <pc:docMk/>
            <pc:sldMk cId="1371723015" sldId="285"/>
            <ac:spMk id="17" creationId="{BA67AEA5-7E8D-493C-9D8B-0641B067CD9D}"/>
          </ac:spMkLst>
        </pc:spChg>
        <pc:spChg chg="mod">
          <ac:chgData name="ARONDEL Martin" userId="1422ecbe-8683-489c-ad28-4ac5b0160fa2" providerId="ADAL" clId="{40C75183-C502-4D94-A213-DD370328E84E}" dt="2022-01-19T10:42:57.635" v="115" actId="1076"/>
          <ac:spMkLst>
            <pc:docMk/>
            <pc:sldMk cId="1371723015" sldId="285"/>
            <ac:spMk id="20" creationId="{39227036-5D3B-41DF-845C-1BA75E6577AD}"/>
          </ac:spMkLst>
        </pc:spChg>
        <pc:spChg chg="del">
          <ac:chgData name="ARONDEL Martin" userId="1422ecbe-8683-489c-ad28-4ac5b0160fa2" providerId="ADAL" clId="{40C75183-C502-4D94-A213-DD370328E84E}" dt="2022-01-19T10:42:34.031" v="108" actId="478"/>
          <ac:spMkLst>
            <pc:docMk/>
            <pc:sldMk cId="1371723015" sldId="285"/>
            <ac:spMk id="21" creationId="{AFB1DEFF-EFA0-4BB3-BEA9-14082655AC9B}"/>
          </ac:spMkLst>
        </pc:spChg>
        <pc:picChg chg="mod">
          <ac:chgData name="ARONDEL Martin" userId="1422ecbe-8683-489c-ad28-4ac5b0160fa2" providerId="ADAL" clId="{40C75183-C502-4D94-A213-DD370328E84E}" dt="2022-01-19T10:43:09.413" v="120" actId="1076"/>
          <ac:picMkLst>
            <pc:docMk/>
            <pc:sldMk cId="1371723015" sldId="285"/>
            <ac:picMk id="7" creationId="{3A23E012-1A02-49A7-8D39-0A20416D697D}"/>
          </ac:picMkLst>
        </pc:picChg>
        <pc:picChg chg="mod">
          <ac:chgData name="ARONDEL Martin" userId="1422ecbe-8683-489c-ad28-4ac5b0160fa2" providerId="ADAL" clId="{40C75183-C502-4D94-A213-DD370328E84E}" dt="2022-01-19T10:43:45.810" v="123" actId="1076"/>
          <ac:picMkLst>
            <pc:docMk/>
            <pc:sldMk cId="1371723015" sldId="285"/>
            <ac:picMk id="19" creationId="{10EE5E9F-4CB7-496C-AE7E-6992D0FBA858}"/>
          </ac:picMkLst>
        </pc:picChg>
        <pc:picChg chg="del">
          <ac:chgData name="ARONDEL Martin" userId="1422ecbe-8683-489c-ad28-4ac5b0160fa2" providerId="ADAL" clId="{40C75183-C502-4D94-A213-DD370328E84E}" dt="2022-01-19T10:42:31.389" v="104" actId="478"/>
          <ac:picMkLst>
            <pc:docMk/>
            <pc:sldMk cId="1371723015" sldId="285"/>
            <ac:picMk id="1026" creationId="{2DE59902-BCDB-4E78-8B1F-62724F2687BF}"/>
          </ac:picMkLst>
        </pc:picChg>
        <pc:cxnChg chg="del">
          <ac:chgData name="ARONDEL Martin" userId="1422ecbe-8683-489c-ad28-4ac5b0160fa2" providerId="ADAL" clId="{40C75183-C502-4D94-A213-DD370328E84E}" dt="2022-01-19T10:42:30.822" v="103" actId="478"/>
          <ac:cxnSpMkLst>
            <pc:docMk/>
            <pc:sldMk cId="1371723015" sldId="285"/>
            <ac:cxnSpMk id="11" creationId="{C4B4ADFF-0A70-4C3D-99F7-839DC7926B9C}"/>
          </ac:cxnSpMkLst>
        </pc:cxnChg>
      </pc:sldChg>
      <pc:sldChg chg="addSp delSp modSp del mod">
        <pc:chgData name="ARONDEL Martin" userId="1422ecbe-8683-489c-ad28-4ac5b0160fa2" providerId="ADAL" clId="{40C75183-C502-4D94-A213-DD370328E84E}" dt="2022-01-19T11:11:47.415" v="808" actId="47"/>
        <pc:sldMkLst>
          <pc:docMk/>
          <pc:sldMk cId="1086526494" sldId="286"/>
        </pc:sldMkLst>
        <pc:spChg chg="add del mod topLvl">
          <ac:chgData name="ARONDEL Martin" userId="1422ecbe-8683-489c-ad28-4ac5b0160fa2" providerId="ADAL" clId="{40C75183-C502-4D94-A213-DD370328E84E}" dt="2022-01-19T10:54:27.903" v="427" actId="21"/>
          <ac:spMkLst>
            <pc:docMk/>
            <pc:sldMk cId="1086526494" sldId="286"/>
            <ac:spMk id="30" creationId="{305FE45E-8A5B-4212-9177-D047C4423E49}"/>
          </ac:spMkLst>
        </pc:spChg>
        <pc:spChg chg="mod topLvl">
          <ac:chgData name="ARONDEL Martin" userId="1422ecbe-8683-489c-ad28-4ac5b0160fa2" providerId="ADAL" clId="{40C75183-C502-4D94-A213-DD370328E84E}" dt="2022-01-19T10:54:27.903" v="427" actId="21"/>
          <ac:spMkLst>
            <pc:docMk/>
            <pc:sldMk cId="1086526494" sldId="286"/>
            <ac:spMk id="31" creationId="{71FC5621-33F3-4CAF-A774-5E341C03FED9}"/>
          </ac:spMkLst>
        </pc:spChg>
        <pc:grpChg chg="add del">
          <ac:chgData name="ARONDEL Martin" userId="1422ecbe-8683-489c-ad28-4ac5b0160fa2" providerId="ADAL" clId="{40C75183-C502-4D94-A213-DD370328E84E}" dt="2022-01-19T10:54:30.771" v="428" actId="21"/>
          <ac:grpSpMkLst>
            <pc:docMk/>
            <pc:sldMk cId="1086526494" sldId="286"/>
            <ac:grpSpMk id="29" creationId="{137C101F-4017-494E-AEE0-2DE949E315D8}"/>
          </ac:grpSpMkLst>
        </pc:grpChg>
      </pc:sldChg>
      <pc:sldChg chg="addSp delSp modSp mod ord">
        <pc:chgData name="ARONDEL Martin" userId="1422ecbe-8683-489c-ad28-4ac5b0160fa2" providerId="ADAL" clId="{40C75183-C502-4D94-A213-DD370328E84E}" dt="2022-01-19T11:11:23.023" v="802"/>
        <pc:sldMkLst>
          <pc:docMk/>
          <pc:sldMk cId="3774381186" sldId="291"/>
        </pc:sldMkLst>
        <pc:spChg chg="del">
          <ac:chgData name="ARONDEL Martin" userId="1422ecbe-8683-489c-ad28-4ac5b0160fa2" providerId="ADAL" clId="{40C75183-C502-4D94-A213-DD370328E84E}" dt="2022-01-19T11:06:11.601" v="733" actId="478"/>
          <ac:spMkLst>
            <pc:docMk/>
            <pc:sldMk cId="3774381186" sldId="291"/>
            <ac:spMk id="2" creationId="{54A96690-00F5-4857-B86B-4DBAF49F3F1B}"/>
          </ac:spMkLst>
        </pc:spChg>
        <pc:spChg chg="del">
          <ac:chgData name="ARONDEL Martin" userId="1422ecbe-8683-489c-ad28-4ac5b0160fa2" providerId="ADAL" clId="{40C75183-C502-4D94-A213-DD370328E84E}" dt="2022-01-19T11:06:13.878" v="734" actId="478"/>
          <ac:spMkLst>
            <pc:docMk/>
            <pc:sldMk cId="3774381186" sldId="291"/>
            <ac:spMk id="7" creationId="{8ACE85D7-FCF3-49F0-9A71-56DDBCC22C3E}"/>
          </ac:spMkLst>
        </pc:spChg>
        <pc:spChg chg="del">
          <ac:chgData name="ARONDEL Martin" userId="1422ecbe-8683-489c-ad28-4ac5b0160fa2" providerId="ADAL" clId="{40C75183-C502-4D94-A213-DD370328E84E}" dt="2022-01-19T11:06:11.601" v="733" actId="478"/>
          <ac:spMkLst>
            <pc:docMk/>
            <pc:sldMk cId="3774381186" sldId="291"/>
            <ac:spMk id="16" creationId="{424373B5-3FD6-4EDE-9293-F5FD930B1371}"/>
          </ac:spMkLst>
        </pc:spChg>
        <pc:spChg chg="del">
          <ac:chgData name="ARONDEL Martin" userId="1422ecbe-8683-489c-ad28-4ac5b0160fa2" providerId="ADAL" clId="{40C75183-C502-4D94-A213-DD370328E84E}" dt="2022-01-19T11:06:11.601" v="733" actId="478"/>
          <ac:spMkLst>
            <pc:docMk/>
            <pc:sldMk cId="3774381186" sldId="291"/>
            <ac:spMk id="19" creationId="{956B48B0-AA82-4658-A3D6-49CEB32F4C81}"/>
          </ac:spMkLst>
        </pc:spChg>
        <pc:spChg chg="mod">
          <ac:chgData name="ARONDEL Martin" userId="1422ecbe-8683-489c-ad28-4ac5b0160fa2" providerId="ADAL" clId="{40C75183-C502-4D94-A213-DD370328E84E}" dt="2022-01-19T11:06:19.870" v="738" actId="1076"/>
          <ac:spMkLst>
            <pc:docMk/>
            <pc:sldMk cId="3774381186" sldId="291"/>
            <ac:spMk id="22" creationId="{1DABE6D3-CDCF-41A4-A84A-7B6BB8B15876}"/>
          </ac:spMkLst>
        </pc:spChg>
        <pc:spChg chg="del">
          <ac:chgData name="ARONDEL Martin" userId="1422ecbe-8683-489c-ad28-4ac5b0160fa2" providerId="ADAL" clId="{40C75183-C502-4D94-A213-DD370328E84E}" dt="2022-01-19T11:06:16.289" v="736" actId="478"/>
          <ac:spMkLst>
            <pc:docMk/>
            <pc:sldMk cId="3774381186" sldId="291"/>
            <ac:spMk id="23" creationId="{3D7DD3D1-5716-4310-AB14-AA6E1AC843F1}"/>
          </ac:spMkLst>
        </pc:spChg>
        <pc:spChg chg="del">
          <ac:chgData name="ARONDEL Martin" userId="1422ecbe-8683-489c-ad28-4ac5b0160fa2" providerId="ADAL" clId="{40C75183-C502-4D94-A213-DD370328E84E}" dt="2022-01-19T11:06:11.601" v="733" actId="478"/>
          <ac:spMkLst>
            <pc:docMk/>
            <pc:sldMk cId="3774381186" sldId="291"/>
            <ac:spMk id="26" creationId="{183199D8-A3FC-428A-BB11-FC7F9301E7AB}"/>
          </ac:spMkLst>
        </pc:spChg>
        <pc:spChg chg="del">
          <ac:chgData name="ARONDEL Martin" userId="1422ecbe-8683-489c-ad28-4ac5b0160fa2" providerId="ADAL" clId="{40C75183-C502-4D94-A213-DD370328E84E}" dt="2022-01-19T11:06:11.601" v="733" actId="478"/>
          <ac:spMkLst>
            <pc:docMk/>
            <pc:sldMk cId="3774381186" sldId="291"/>
            <ac:spMk id="27" creationId="{17D4B77B-FD39-4ECE-9BB3-6B9A45F94DB4}"/>
          </ac:spMkLst>
        </pc:spChg>
        <pc:spChg chg="del">
          <ac:chgData name="ARONDEL Martin" userId="1422ecbe-8683-489c-ad28-4ac5b0160fa2" providerId="ADAL" clId="{40C75183-C502-4D94-A213-DD370328E84E}" dt="2022-01-19T11:06:11.601" v="733" actId="478"/>
          <ac:spMkLst>
            <pc:docMk/>
            <pc:sldMk cId="3774381186" sldId="291"/>
            <ac:spMk id="28" creationId="{25CCE075-7121-4214-A20C-331B5B9E5C02}"/>
          </ac:spMkLst>
        </pc:spChg>
        <pc:spChg chg="del">
          <ac:chgData name="ARONDEL Martin" userId="1422ecbe-8683-489c-ad28-4ac5b0160fa2" providerId="ADAL" clId="{40C75183-C502-4D94-A213-DD370328E84E}" dt="2022-01-19T11:06:14.892" v="735" actId="478"/>
          <ac:spMkLst>
            <pc:docMk/>
            <pc:sldMk cId="3774381186" sldId="291"/>
            <ac:spMk id="29" creationId="{1224DE06-B747-46B4-B09E-CD6983E095FA}"/>
          </ac:spMkLst>
        </pc:spChg>
        <pc:spChg chg="add mod">
          <ac:chgData name="ARONDEL Martin" userId="1422ecbe-8683-489c-ad28-4ac5b0160fa2" providerId="ADAL" clId="{40C75183-C502-4D94-A213-DD370328E84E}" dt="2022-01-19T11:08:52.383" v="776" actId="1076"/>
          <ac:spMkLst>
            <pc:docMk/>
            <pc:sldMk cId="3774381186" sldId="291"/>
            <ac:spMk id="30" creationId="{C3B28945-C85F-4480-80A5-1C8D8A6C4C29}"/>
          </ac:spMkLst>
        </pc:spChg>
        <pc:spChg chg="add del mod">
          <ac:chgData name="ARONDEL Martin" userId="1422ecbe-8683-489c-ad28-4ac5b0160fa2" providerId="ADAL" clId="{40C75183-C502-4D94-A213-DD370328E84E}" dt="2022-01-19T11:06:31.322" v="742" actId="478"/>
          <ac:spMkLst>
            <pc:docMk/>
            <pc:sldMk cId="3774381186" sldId="291"/>
            <ac:spMk id="34" creationId="{802ACAA0-806D-49B8-AB18-8A4995F8BFFE}"/>
          </ac:spMkLst>
        </pc:spChg>
        <pc:spChg chg="add mod">
          <ac:chgData name="ARONDEL Martin" userId="1422ecbe-8683-489c-ad28-4ac5b0160fa2" providerId="ADAL" clId="{40C75183-C502-4D94-A213-DD370328E84E}" dt="2022-01-19T11:08:52.383" v="776" actId="1076"/>
          <ac:spMkLst>
            <pc:docMk/>
            <pc:sldMk cId="3774381186" sldId="291"/>
            <ac:spMk id="35" creationId="{16F9D4B6-5FB0-454A-BDDC-9620CA32FDDB}"/>
          </ac:spMkLst>
        </pc:spChg>
        <pc:spChg chg="add del mod">
          <ac:chgData name="ARONDEL Martin" userId="1422ecbe-8683-489c-ad28-4ac5b0160fa2" providerId="ADAL" clId="{40C75183-C502-4D94-A213-DD370328E84E}" dt="2022-01-19T11:06:53.611" v="746" actId="478"/>
          <ac:spMkLst>
            <pc:docMk/>
            <pc:sldMk cId="3774381186" sldId="291"/>
            <ac:spMk id="36" creationId="{023FA098-457F-4239-97AD-61FC1151A749}"/>
          </ac:spMkLst>
        </pc:spChg>
        <pc:spChg chg="add del mod">
          <ac:chgData name="ARONDEL Martin" userId="1422ecbe-8683-489c-ad28-4ac5b0160fa2" providerId="ADAL" clId="{40C75183-C502-4D94-A213-DD370328E84E}" dt="2022-01-19T11:06:30.667" v="741" actId="478"/>
          <ac:spMkLst>
            <pc:docMk/>
            <pc:sldMk cId="3774381186" sldId="291"/>
            <ac:spMk id="37" creationId="{B294CF6E-49DF-45BE-AB1B-B6111D5EA8FD}"/>
          </ac:spMkLst>
        </pc:spChg>
        <pc:spChg chg="mod">
          <ac:chgData name="ARONDEL Martin" userId="1422ecbe-8683-489c-ad28-4ac5b0160fa2" providerId="ADAL" clId="{40C75183-C502-4D94-A213-DD370328E84E}" dt="2022-01-19T11:08:52.383" v="776" actId="1076"/>
          <ac:spMkLst>
            <pc:docMk/>
            <pc:sldMk cId="3774381186" sldId="291"/>
            <ac:spMk id="41" creationId="{4E7CF1A7-CA3F-4FC1-A468-C93815418E81}"/>
          </ac:spMkLst>
        </pc:spChg>
        <pc:spChg chg="add del mod">
          <ac:chgData name="ARONDEL Martin" userId="1422ecbe-8683-489c-ad28-4ac5b0160fa2" providerId="ADAL" clId="{40C75183-C502-4D94-A213-DD370328E84E}" dt="2022-01-19T11:08:10.873" v="765"/>
          <ac:spMkLst>
            <pc:docMk/>
            <pc:sldMk cId="3774381186" sldId="291"/>
            <ac:spMk id="46" creationId="{AAD73A0F-9D36-4521-BB3D-FA425FC861F8}"/>
          </ac:spMkLst>
        </pc:spChg>
        <pc:spChg chg="add del mod">
          <ac:chgData name="ARONDEL Martin" userId="1422ecbe-8683-489c-ad28-4ac5b0160fa2" providerId="ADAL" clId="{40C75183-C502-4D94-A213-DD370328E84E}" dt="2022-01-19T11:08:10.873" v="765"/>
          <ac:spMkLst>
            <pc:docMk/>
            <pc:sldMk cId="3774381186" sldId="291"/>
            <ac:spMk id="49" creationId="{B81B780E-CDF9-4861-A73A-10AFD931304B}"/>
          </ac:spMkLst>
        </pc:spChg>
        <pc:spChg chg="add del mod">
          <ac:chgData name="ARONDEL Martin" userId="1422ecbe-8683-489c-ad28-4ac5b0160fa2" providerId="ADAL" clId="{40C75183-C502-4D94-A213-DD370328E84E}" dt="2022-01-19T11:08:10.873" v="765"/>
          <ac:spMkLst>
            <pc:docMk/>
            <pc:sldMk cId="3774381186" sldId="291"/>
            <ac:spMk id="50" creationId="{0E102408-B353-46B7-B815-2236686E2C59}"/>
          </ac:spMkLst>
        </pc:spChg>
        <pc:spChg chg="mod">
          <ac:chgData name="ARONDEL Martin" userId="1422ecbe-8683-489c-ad28-4ac5b0160fa2" providerId="ADAL" clId="{40C75183-C502-4D94-A213-DD370328E84E}" dt="2022-01-19T11:08:08.881" v="764" actId="14100"/>
          <ac:spMkLst>
            <pc:docMk/>
            <pc:sldMk cId="3774381186" sldId="291"/>
            <ac:spMk id="53" creationId="{8C6A3E17-CC4E-4B17-A10C-1BA383FD7CCB}"/>
          </ac:spMkLst>
        </pc:spChg>
        <pc:spChg chg="add del mod">
          <ac:chgData name="ARONDEL Martin" userId="1422ecbe-8683-489c-ad28-4ac5b0160fa2" providerId="ADAL" clId="{40C75183-C502-4D94-A213-DD370328E84E}" dt="2022-01-19T11:08:10.873" v="765"/>
          <ac:spMkLst>
            <pc:docMk/>
            <pc:sldMk cId="3774381186" sldId="291"/>
            <ac:spMk id="55" creationId="{C069419F-DCB9-44CF-8E11-11F763666D8F}"/>
          </ac:spMkLst>
        </pc:spChg>
        <pc:spChg chg="add mod">
          <ac:chgData name="ARONDEL Martin" userId="1422ecbe-8683-489c-ad28-4ac5b0160fa2" providerId="ADAL" clId="{40C75183-C502-4D94-A213-DD370328E84E}" dt="2022-01-19T11:08:55.705" v="777" actId="1076"/>
          <ac:spMkLst>
            <pc:docMk/>
            <pc:sldMk cId="3774381186" sldId="291"/>
            <ac:spMk id="58" creationId="{6B81D628-3721-42C9-B4A5-9241245F4DCA}"/>
          </ac:spMkLst>
        </pc:spChg>
        <pc:spChg chg="add mod">
          <ac:chgData name="ARONDEL Martin" userId="1422ecbe-8683-489c-ad28-4ac5b0160fa2" providerId="ADAL" clId="{40C75183-C502-4D94-A213-DD370328E84E}" dt="2022-01-19T11:08:46.852" v="775" actId="1076"/>
          <ac:spMkLst>
            <pc:docMk/>
            <pc:sldMk cId="3774381186" sldId="291"/>
            <ac:spMk id="61" creationId="{E8915C2B-1369-423E-AEA7-218AD02EAD57}"/>
          </ac:spMkLst>
        </pc:spChg>
        <pc:spChg chg="add mod">
          <ac:chgData name="ARONDEL Martin" userId="1422ecbe-8683-489c-ad28-4ac5b0160fa2" providerId="ADAL" clId="{40C75183-C502-4D94-A213-DD370328E84E}" dt="2022-01-19T11:09:33.584" v="784" actId="1076"/>
          <ac:spMkLst>
            <pc:docMk/>
            <pc:sldMk cId="3774381186" sldId="291"/>
            <ac:spMk id="63" creationId="{9C2638E5-105B-4BC7-807B-CA3FDDB28E20}"/>
          </ac:spMkLst>
        </pc:spChg>
        <pc:spChg chg="add mod">
          <ac:chgData name="ARONDEL Martin" userId="1422ecbe-8683-489c-ad28-4ac5b0160fa2" providerId="ADAL" clId="{40C75183-C502-4D94-A213-DD370328E84E}" dt="2022-01-19T11:09:39.834" v="791" actId="20577"/>
          <ac:spMkLst>
            <pc:docMk/>
            <pc:sldMk cId="3774381186" sldId="291"/>
            <ac:spMk id="64" creationId="{DA55CF17-B2AE-427B-B420-855ECF389535}"/>
          </ac:spMkLst>
        </pc:spChg>
        <pc:grpChg chg="add del mod">
          <ac:chgData name="ARONDEL Martin" userId="1422ecbe-8683-489c-ad28-4ac5b0160fa2" providerId="ADAL" clId="{40C75183-C502-4D94-A213-DD370328E84E}" dt="2022-01-19T11:06:23.423" v="739" actId="478"/>
          <ac:grpSpMkLst>
            <pc:docMk/>
            <pc:sldMk cId="3774381186" sldId="291"/>
            <ac:grpSpMk id="20" creationId="{A7991161-A5C0-4FCA-8FF8-C535E19F11D7}"/>
          </ac:grpSpMkLst>
        </pc:grpChg>
        <pc:grpChg chg="add mod">
          <ac:chgData name="ARONDEL Martin" userId="1422ecbe-8683-489c-ad28-4ac5b0160fa2" providerId="ADAL" clId="{40C75183-C502-4D94-A213-DD370328E84E}" dt="2022-01-19T11:08:52.383" v="776" actId="1076"/>
          <ac:grpSpMkLst>
            <pc:docMk/>
            <pc:sldMk cId="3774381186" sldId="291"/>
            <ac:grpSpMk id="40" creationId="{6C2913ED-092F-45D6-87FE-7F5F877DDF25}"/>
          </ac:grpSpMkLst>
        </pc:grpChg>
        <pc:grpChg chg="add del mod">
          <ac:chgData name="ARONDEL Martin" userId="1422ecbe-8683-489c-ad28-4ac5b0160fa2" providerId="ADAL" clId="{40C75183-C502-4D94-A213-DD370328E84E}" dt="2022-01-19T11:08:10.873" v="765"/>
          <ac:grpSpMkLst>
            <pc:docMk/>
            <pc:sldMk cId="3774381186" sldId="291"/>
            <ac:grpSpMk id="52" creationId="{6F28D769-3911-4EBC-8EA7-0BABCEB86F4B}"/>
          </ac:grpSpMkLst>
        </pc:grpChg>
        <pc:picChg chg="add mod">
          <ac:chgData name="ARONDEL Martin" userId="1422ecbe-8683-489c-ad28-4ac5b0160fa2" providerId="ADAL" clId="{40C75183-C502-4D94-A213-DD370328E84E}" dt="2022-01-19T11:10:59.188" v="800" actId="1076"/>
          <ac:picMkLst>
            <pc:docMk/>
            <pc:sldMk cId="3774381186" sldId="291"/>
            <ac:picMk id="14" creationId="{CB62E188-160D-41B2-9DDC-A81744F5F29C}"/>
          </ac:picMkLst>
        </pc:picChg>
        <pc:picChg chg="del">
          <ac:chgData name="ARONDEL Martin" userId="1422ecbe-8683-489c-ad28-4ac5b0160fa2" providerId="ADAL" clId="{40C75183-C502-4D94-A213-DD370328E84E}" dt="2022-01-19T11:06:11.601" v="733" actId="478"/>
          <ac:picMkLst>
            <pc:docMk/>
            <pc:sldMk cId="3774381186" sldId="291"/>
            <ac:picMk id="21" creationId="{1EE50438-314F-40C0-BD71-69B210F02182}"/>
          </ac:picMkLst>
        </pc:picChg>
        <pc:picChg chg="del">
          <ac:chgData name="ARONDEL Martin" userId="1422ecbe-8683-489c-ad28-4ac5b0160fa2" providerId="ADAL" clId="{40C75183-C502-4D94-A213-DD370328E84E}" dt="2022-01-19T11:06:11.601" v="733" actId="478"/>
          <ac:picMkLst>
            <pc:docMk/>
            <pc:sldMk cId="3774381186" sldId="291"/>
            <ac:picMk id="24" creationId="{4F29AFF1-B8E6-4347-961D-9B8472910FFD}"/>
          </ac:picMkLst>
        </pc:picChg>
        <pc:picChg chg="mod">
          <ac:chgData name="ARONDEL Martin" userId="1422ecbe-8683-489c-ad28-4ac5b0160fa2" providerId="ADAL" clId="{40C75183-C502-4D94-A213-DD370328E84E}" dt="2022-01-19T11:06:19.870" v="738" actId="1076"/>
          <ac:picMkLst>
            <pc:docMk/>
            <pc:sldMk cId="3774381186" sldId="291"/>
            <ac:picMk id="25" creationId="{143513AB-30A2-43CB-BA4C-2C4235E0892C}"/>
          </ac:picMkLst>
        </pc:picChg>
        <pc:picChg chg="add mod">
          <ac:chgData name="ARONDEL Martin" userId="1422ecbe-8683-489c-ad28-4ac5b0160fa2" providerId="ADAL" clId="{40C75183-C502-4D94-A213-DD370328E84E}" dt="2022-01-19T11:08:52.383" v="776" actId="1076"/>
          <ac:picMkLst>
            <pc:docMk/>
            <pc:sldMk cId="3774381186" sldId="291"/>
            <ac:picMk id="31" creationId="{B2A0012D-F832-44F2-91EF-7C0421E365FC}"/>
          </ac:picMkLst>
        </pc:picChg>
        <pc:picChg chg="add del mod">
          <ac:chgData name="ARONDEL Martin" userId="1422ecbe-8683-489c-ad28-4ac5b0160fa2" providerId="ADAL" clId="{40C75183-C502-4D94-A213-DD370328E84E}" dt="2022-01-19T11:06:32.040" v="743" actId="478"/>
          <ac:picMkLst>
            <pc:docMk/>
            <pc:sldMk cId="3774381186" sldId="291"/>
            <ac:picMk id="32" creationId="{C0F596D1-439A-44F2-8A54-D0A668DC06C2}"/>
          </ac:picMkLst>
        </pc:picChg>
        <pc:picChg chg="add mod">
          <ac:chgData name="ARONDEL Martin" userId="1422ecbe-8683-489c-ad28-4ac5b0160fa2" providerId="ADAL" clId="{40C75183-C502-4D94-A213-DD370328E84E}" dt="2022-01-19T11:08:52.383" v="776" actId="1076"/>
          <ac:picMkLst>
            <pc:docMk/>
            <pc:sldMk cId="3774381186" sldId="291"/>
            <ac:picMk id="33" creationId="{BF37F3C1-56DF-4D59-A5BA-DBF3D57855BC}"/>
          </ac:picMkLst>
        </pc:picChg>
        <pc:picChg chg="add mod">
          <ac:chgData name="ARONDEL Martin" userId="1422ecbe-8683-489c-ad28-4ac5b0160fa2" providerId="ADAL" clId="{40C75183-C502-4D94-A213-DD370328E84E}" dt="2022-01-19T11:08:52.383" v="776" actId="1076"/>
          <ac:picMkLst>
            <pc:docMk/>
            <pc:sldMk cId="3774381186" sldId="291"/>
            <ac:picMk id="38" creationId="{622926CA-8495-4300-8799-2C82A0F5519B}"/>
          </ac:picMkLst>
        </pc:picChg>
        <pc:picChg chg="add del mod">
          <ac:chgData name="ARONDEL Martin" userId="1422ecbe-8683-489c-ad28-4ac5b0160fa2" providerId="ADAL" clId="{40C75183-C502-4D94-A213-DD370328E84E}" dt="2022-01-19T11:06:34.211" v="744" actId="478"/>
          <ac:picMkLst>
            <pc:docMk/>
            <pc:sldMk cId="3774381186" sldId="291"/>
            <ac:picMk id="39" creationId="{86022648-21C7-4C45-9B4E-8B2C6375CEFF}"/>
          </ac:picMkLst>
        </pc:picChg>
        <pc:picChg chg="mod">
          <ac:chgData name="ARONDEL Martin" userId="1422ecbe-8683-489c-ad28-4ac5b0160fa2" providerId="ADAL" clId="{40C75183-C502-4D94-A213-DD370328E84E}" dt="2022-01-19T11:08:52.383" v="776" actId="1076"/>
          <ac:picMkLst>
            <pc:docMk/>
            <pc:sldMk cId="3774381186" sldId="291"/>
            <ac:picMk id="42" creationId="{6DAE23C8-5DEB-4647-9924-D4D85053849E}"/>
          </ac:picMkLst>
        </pc:picChg>
        <pc:picChg chg="add del mod">
          <ac:chgData name="ARONDEL Martin" userId="1422ecbe-8683-489c-ad28-4ac5b0160fa2" providerId="ADAL" clId="{40C75183-C502-4D94-A213-DD370328E84E}" dt="2022-01-19T11:06:23.423" v="739" actId="478"/>
          <ac:picMkLst>
            <pc:docMk/>
            <pc:sldMk cId="3774381186" sldId="291"/>
            <ac:picMk id="45" creationId="{B60142A2-3FCE-40D0-A1EA-129668F9F988}"/>
          </ac:picMkLst>
        </pc:picChg>
        <pc:picChg chg="add del mod">
          <ac:chgData name="ARONDEL Martin" userId="1422ecbe-8683-489c-ad28-4ac5b0160fa2" providerId="ADAL" clId="{40C75183-C502-4D94-A213-DD370328E84E}" dt="2022-01-19T11:08:10.873" v="765"/>
          <ac:picMkLst>
            <pc:docMk/>
            <pc:sldMk cId="3774381186" sldId="291"/>
            <ac:picMk id="47" creationId="{81845E4A-4DBA-47FC-9ED1-548EF300AFEB}"/>
          </ac:picMkLst>
        </pc:picChg>
        <pc:picChg chg="add del mod">
          <ac:chgData name="ARONDEL Martin" userId="1422ecbe-8683-489c-ad28-4ac5b0160fa2" providerId="ADAL" clId="{40C75183-C502-4D94-A213-DD370328E84E}" dt="2022-01-19T11:08:10.873" v="765"/>
          <ac:picMkLst>
            <pc:docMk/>
            <pc:sldMk cId="3774381186" sldId="291"/>
            <ac:picMk id="48" creationId="{CD9482B5-2156-4271-9CAF-EE0D34D9FA51}"/>
          </ac:picMkLst>
        </pc:picChg>
        <pc:picChg chg="add del mod">
          <ac:chgData name="ARONDEL Martin" userId="1422ecbe-8683-489c-ad28-4ac5b0160fa2" providerId="ADAL" clId="{40C75183-C502-4D94-A213-DD370328E84E}" dt="2022-01-19T11:08:10.873" v="765"/>
          <ac:picMkLst>
            <pc:docMk/>
            <pc:sldMk cId="3774381186" sldId="291"/>
            <ac:picMk id="51" creationId="{AC454FBC-74F6-46D0-AEE2-F7B9219BD9F3}"/>
          </ac:picMkLst>
        </pc:picChg>
        <pc:picChg chg="mod">
          <ac:chgData name="ARONDEL Martin" userId="1422ecbe-8683-489c-ad28-4ac5b0160fa2" providerId="ADAL" clId="{40C75183-C502-4D94-A213-DD370328E84E}" dt="2022-01-19T11:08:08.881" v="764" actId="14100"/>
          <ac:picMkLst>
            <pc:docMk/>
            <pc:sldMk cId="3774381186" sldId="291"/>
            <ac:picMk id="54" creationId="{2C704F79-5DDB-472C-A170-6287F952B02E}"/>
          </ac:picMkLst>
        </pc:picChg>
        <pc:picChg chg="add mod">
          <ac:chgData name="ARONDEL Martin" userId="1422ecbe-8683-489c-ad28-4ac5b0160fa2" providerId="ADAL" clId="{40C75183-C502-4D94-A213-DD370328E84E}" dt="2022-01-19T11:08:46.852" v="775" actId="1076"/>
          <ac:picMkLst>
            <pc:docMk/>
            <pc:sldMk cId="3774381186" sldId="291"/>
            <ac:picMk id="59" creationId="{A23270F2-1807-45B3-9B8C-90987BA96ADD}"/>
          </ac:picMkLst>
        </pc:picChg>
        <pc:picChg chg="add mod">
          <ac:chgData name="ARONDEL Martin" userId="1422ecbe-8683-489c-ad28-4ac5b0160fa2" providerId="ADAL" clId="{40C75183-C502-4D94-A213-DD370328E84E}" dt="2022-01-19T11:08:46.852" v="775" actId="1076"/>
          <ac:picMkLst>
            <pc:docMk/>
            <pc:sldMk cId="3774381186" sldId="291"/>
            <ac:picMk id="60" creationId="{B8A65715-7EB3-4812-A446-13720179C4E9}"/>
          </ac:picMkLst>
        </pc:picChg>
        <pc:picChg chg="add mod">
          <ac:chgData name="ARONDEL Martin" userId="1422ecbe-8683-489c-ad28-4ac5b0160fa2" providerId="ADAL" clId="{40C75183-C502-4D94-A213-DD370328E84E}" dt="2022-01-19T11:08:46.852" v="775" actId="1076"/>
          <ac:picMkLst>
            <pc:docMk/>
            <pc:sldMk cId="3774381186" sldId="291"/>
            <ac:picMk id="62" creationId="{423381E5-778C-4527-8F4B-5E87B629FBFF}"/>
          </ac:picMkLst>
        </pc:picChg>
        <pc:picChg chg="del">
          <ac:chgData name="ARONDEL Martin" userId="1422ecbe-8683-489c-ad28-4ac5b0160fa2" providerId="ADAL" clId="{40C75183-C502-4D94-A213-DD370328E84E}" dt="2022-01-19T11:06:11.601" v="733" actId="478"/>
          <ac:picMkLst>
            <pc:docMk/>
            <pc:sldMk cId="3774381186" sldId="291"/>
            <ac:picMk id="1026" creationId="{1F9E727E-B20D-46B4-99AE-29591F7AF6FD}"/>
          </ac:picMkLst>
        </pc:picChg>
        <pc:picChg chg="del">
          <ac:chgData name="ARONDEL Martin" userId="1422ecbe-8683-489c-ad28-4ac5b0160fa2" providerId="ADAL" clId="{40C75183-C502-4D94-A213-DD370328E84E}" dt="2022-01-19T11:06:11.601" v="733" actId="478"/>
          <ac:picMkLst>
            <pc:docMk/>
            <pc:sldMk cId="3774381186" sldId="291"/>
            <ac:picMk id="1032" creationId="{8DA7ED0F-2C08-4719-8240-AF32B5A7E25E}"/>
          </ac:picMkLst>
        </pc:picChg>
        <pc:picChg chg="del">
          <ac:chgData name="ARONDEL Martin" userId="1422ecbe-8683-489c-ad28-4ac5b0160fa2" providerId="ADAL" clId="{40C75183-C502-4D94-A213-DD370328E84E}" dt="2022-01-19T11:06:11.601" v="733" actId="478"/>
          <ac:picMkLst>
            <pc:docMk/>
            <pc:sldMk cId="3774381186" sldId="291"/>
            <ac:picMk id="1034" creationId="{1F7810E6-E273-4367-BB87-C73B25DAF57F}"/>
          </ac:picMkLst>
        </pc:picChg>
        <pc:cxnChg chg="del">
          <ac:chgData name="ARONDEL Martin" userId="1422ecbe-8683-489c-ad28-4ac5b0160fa2" providerId="ADAL" clId="{40C75183-C502-4D94-A213-DD370328E84E}" dt="2022-01-19T11:06:11.601" v="733" actId="478"/>
          <ac:cxnSpMkLst>
            <pc:docMk/>
            <pc:sldMk cId="3774381186" sldId="291"/>
            <ac:cxnSpMk id="8" creationId="{F3889AA9-30F3-497B-AD42-CFF1D5F86264}"/>
          </ac:cxnSpMkLst>
        </pc:cxnChg>
        <pc:cxnChg chg="add del mod">
          <ac:chgData name="ARONDEL Martin" userId="1422ecbe-8683-489c-ad28-4ac5b0160fa2" providerId="ADAL" clId="{40C75183-C502-4D94-A213-DD370328E84E}" dt="2022-01-19T11:06:24.291" v="740" actId="478"/>
          <ac:cxnSpMkLst>
            <pc:docMk/>
            <pc:sldMk cId="3774381186" sldId="291"/>
            <ac:cxnSpMk id="43" creationId="{BDF524C7-39B9-46A3-A330-267CECAE901A}"/>
          </ac:cxnSpMkLst>
        </pc:cxnChg>
        <pc:cxnChg chg="add mod">
          <ac:chgData name="ARONDEL Martin" userId="1422ecbe-8683-489c-ad28-4ac5b0160fa2" providerId="ADAL" clId="{40C75183-C502-4D94-A213-DD370328E84E}" dt="2022-01-19T11:08:52.383" v="776" actId="1076"/>
          <ac:cxnSpMkLst>
            <pc:docMk/>
            <pc:sldMk cId="3774381186" sldId="291"/>
            <ac:cxnSpMk id="44" creationId="{C51DDAA4-7542-47DC-8177-51D2C4F4310C}"/>
          </ac:cxnSpMkLst>
        </pc:cxnChg>
        <pc:cxnChg chg="add del mod">
          <ac:chgData name="ARONDEL Martin" userId="1422ecbe-8683-489c-ad28-4ac5b0160fa2" providerId="ADAL" clId="{40C75183-C502-4D94-A213-DD370328E84E}" dt="2022-01-19T11:08:10.873" v="765"/>
          <ac:cxnSpMkLst>
            <pc:docMk/>
            <pc:sldMk cId="3774381186" sldId="291"/>
            <ac:cxnSpMk id="56" creationId="{64DA0B5C-51B3-4BBD-B495-014813BBEA66}"/>
          </ac:cxnSpMkLst>
        </pc:cxnChg>
        <pc:cxnChg chg="add del mod">
          <ac:chgData name="ARONDEL Martin" userId="1422ecbe-8683-489c-ad28-4ac5b0160fa2" providerId="ADAL" clId="{40C75183-C502-4D94-A213-DD370328E84E}" dt="2022-01-19T11:08:10.873" v="765"/>
          <ac:cxnSpMkLst>
            <pc:docMk/>
            <pc:sldMk cId="3774381186" sldId="291"/>
            <ac:cxnSpMk id="57" creationId="{B3B33FA6-2365-40C5-8B04-5B3E755D3F91}"/>
          </ac:cxnSpMkLst>
        </pc:cxnChg>
        <pc:cxnChg chg="add mod">
          <ac:chgData name="ARONDEL Martin" userId="1422ecbe-8683-489c-ad28-4ac5b0160fa2" providerId="ADAL" clId="{40C75183-C502-4D94-A213-DD370328E84E}" dt="2022-01-19T11:10:06.346" v="795" actId="14100"/>
          <ac:cxnSpMkLst>
            <pc:docMk/>
            <pc:sldMk cId="3774381186" sldId="291"/>
            <ac:cxnSpMk id="65" creationId="{FDB52C9C-0838-493E-B377-623404AC211B}"/>
          </ac:cxnSpMkLst>
        </pc:cxnChg>
      </pc:sldChg>
      <pc:sldChg chg="addSp delSp modSp mod">
        <pc:chgData name="ARONDEL Martin" userId="1422ecbe-8683-489c-ad28-4ac5b0160fa2" providerId="ADAL" clId="{40C75183-C502-4D94-A213-DD370328E84E}" dt="2022-01-19T11:11:31.353" v="807" actId="20577"/>
        <pc:sldMkLst>
          <pc:docMk/>
          <pc:sldMk cId="119224089" sldId="318"/>
        </pc:sldMkLst>
        <pc:spChg chg="mod">
          <ac:chgData name="ARONDEL Martin" userId="1422ecbe-8683-489c-ad28-4ac5b0160fa2" providerId="ADAL" clId="{40C75183-C502-4D94-A213-DD370328E84E}" dt="2022-01-19T10:58:21.720" v="525" actId="20577"/>
          <ac:spMkLst>
            <pc:docMk/>
            <pc:sldMk cId="119224089" sldId="318"/>
            <ac:spMk id="4" creationId="{90094189-E679-478E-8318-F1972EB3A195}"/>
          </ac:spMkLst>
        </pc:spChg>
        <pc:spChg chg="add mod">
          <ac:chgData name="ARONDEL Martin" userId="1422ecbe-8683-489c-ad28-4ac5b0160fa2" providerId="ADAL" clId="{40C75183-C502-4D94-A213-DD370328E84E}" dt="2022-01-19T11:02:18.743" v="732" actId="20577"/>
          <ac:spMkLst>
            <pc:docMk/>
            <pc:sldMk cId="119224089" sldId="318"/>
            <ac:spMk id="9" creationId="{58514E38-1AF3-4DE5-99D3-3FD7C649C797}"/>
          </ac:spMkLst>
        </pc:spChg>
        <pc:spChg chg="add mod">
          <ac:chgData name="ARONDEL Martin" userId="1422ecbe-8683-489c-ad28-4ac5b0160fa2" providerId="ADAL" clId="{40C75183-C502-4D94-A213-DD370328E84E}" dt="2022-01-19T11:11:31.353" v="807" actId="20577"/>
          <ac:spMkLst>
            <pc:docMk/>
            <pc:sldMk cId="119224089" sldId="318"/>
            <ac:spMk id="10" creationId="{384F119C-5ABA-405F-8D38-97F1FB55B4D9}"/>
          </ac:spMkLst>
        </pc:spChg>
        <pc:spChg chg="del">
          <ac:chgData name="ARONDEL Martin" userId="1422ecbe-8683-489c-ad28-4ac5b0160fa2" providerId="ADAL" clId="{40C75183-C502-4D94-A213-DD370328E84E}" dt="2022-01-19T10:58:28.584" v="527" actId="478"/>
          <ac:spMkLst>
            <pc:docMk/>
            <pc:sldMk cId="119224089" sldId="318"/>
            <ac:spMk id="18" creationId="{A46236DA-F95A-44D9-8238-DF5D66913B01}"/>
          </ac:spMkLst>
        </pc:spChg>
        <pc:picChg chg="add mod">
          <ac:chgData name="ARONDEL Martin" userId="1422ecbe-8683-489c-ad28-4ac5b0160fa2" providerId="ADAL" clId="{40C75183-C502-4D94-A213-DD370328E84E}" dt="2022-01-19T10:59:51.749" v="540" actId="1076"/>
          <ac:picMkLst>
            <pc:docMk/>
            <pc:sldMk cId="119224089" sldId="318"/>
            <ac:picMk id="6" creationId="{C16B0762-1A17-477C-88E7-656E284A5EB7}"/>
          </ac:picMkLst>
        </pc:picChg>
        <pc:picChg chg="del">
          <ac:chgData name="ARONDEL Martin" userId="1422ecbe-8683-489c-ad28-4ac5b0160fa2" providerId="ADAL" clId="{40C75183-C502-4D94-A213-DD370328E84E}" dt="2022-01-19T10:58:26.897" v="526" actId="478"/>
          <ac:picMkLst>
            <pc:docMk/>
            <pc:sldMk cId="119224089" sldId="318"/>
            <ac:picMk id="15" creationId="{B8BE6714-D30F-4A31-9B52-56B25C582F7F}"/>
          </ac:picMkLst>
        </pc:picChg>
      </pc:sldChg>
      <pc:sldChg chg="addSp delSp modSp add mod">
        <pc:chgData name="ARONDEL Martin" userId="1422ecbe-8683-489c-ad28-4ac5b0160fa2" providerId="ADAL" clId="{40C75183-C502-4D94-A213-DD370328E84E}" dt="2022-01-19T11:12:28.128" v="810" actId="20577"/>
        <pc:sldMkLst>
          <pc:docMk/>
          <pc:sldMk cId="1266026832" sldId="329"/>
        </pc:sldMkLst>
        <pc:spChg chg="mod">
          <ac:chgData name="ARONDEL Martin" userId="1422ecbe-8683-489c-ad28-4ac5b0160fa2" providerId="ADAL" clId="{40C75183-C502-4D94-A213-DD370328E84E}" dt="2022-01-19T10:57:29.193" v="476" actId="1076"/>
          <ac:spMkLst>
            <pc:docMk/>
            <pc:sldMk cId="1266026832" sldId="329"/>
            <ac:spMk id="2" creationId="{377CA4B7-1E29-4E42-9DFF-DE9390A6D2A7}"/>
          </ac:spMkLst>
        </pc:spChg>
        <pc:spChg chg="mod">
          <ac:chgData name="ARONDEL Martin" userId="1422ecbe-8683-489c-ad28-4ac5b0160fa2" providerId="ADAL" clId="{40C75183-C502-4D94-A213-DD370328E84E}" dt="2022-01-19T10:42:00.945" v="85" actId="20577"/>
          <ac:spMkLst>
            <pc:docMk/>
            <pc:sldMk cId="1266026832" sldId="329"/>
            <ac:spMk id="4" creationId="{90094189-E679-478E-8318-F1972EB3A195}"/>
          </ac:spMkLst>
        </pc:spChg>
        <pc:spChg chg="mod">
          <ac:chgData name="ARONDEL Martin" userId="1422ecbe-8683-489c-ad28-4ac5b0160fa2" providerId="ADAL" clId="{40C75183-C502-4D94-A213-DD370328E84E}" dt="2022-01-19T10:58:01.156" v="488" actId="20577"/>
          <ac:spMkLst>
            <pc:docMk/>
            <pc:sldMk cId="1266026832" sldId="329"/>
            <ac:spMk id="12" creationId="{A41ECA62-3869-4AAD-A344-72EA80331F69}"/>
          </ac:spMkLst>
        </pc:spChg>
        <pc:spChg chg="add del mod">
          <ac:chgData name="ARONDEL Martin" userId="1422ecbe-8683-489c-ad28-4ac5b0160fa2" providerId="ADAL" clId="{40C75183-C502-4D94-A213-DD370328E84E}" dt="2022-01-19T10:44:37.437" v="164" actId="478"/>
          <ac:spMkLst>
            <pc:docMk/>
            <pc:sldMk cId="1266026832" sldId="329"/>
            <ac:spMk id="15" creationId="{2A842FA7-0B1B-47B2-A972-4F8648557640}"/>
          </ac:spMkLst>
        </pc:spChg>
        <pc:spChg chg="del mod">
          <ac:chgData name="ARONDEL Martin" userId="1422ecbe-8683-489c-ad28-4ac5b0160fa2" providerId="ADAL" clId="{40C75183-C502-4D94-A213-DD370328E84E}" dt="2022-01-19T10:42:04.959" v="88" actId="478"/>
          <ac:spMkLst>
            <pc:docMk/>
            <pc:sldMk cId="1266026832" sldId="329"/>
            <ac:spMk id="16" creationId="{BE6E4528-DAA6-4566-B428-045BC06E680E}"/>
          </ac:spMkLst>
        </pc:spChg>
        <pc:spChg chg="del mod">
          <ac:chgData name="ARONDEL Martin" userId="1422ecbe-8683-489c-ad28-4ac5b0160fa2" providerId="ADAL" clId="{40C75183-C502-4D94-A213-DD370328E84E}" dt="2022-01-19T10:42:06.760" v="91" actId="478"/>
          <ac:spMkLst>
            <pc:docMk/>
            <pc:sldMk cId="1266026832" sldId="329"/>
            <ac:spMk id="17" creationId="{BA67AEA5-7E8D-493C-9D8B-0641B067CD9D}"/>
          </ac:spMkLst>
        </pc:spChg>
        <pc:spChg chg="add mod">
          <ac:chgData name="ARONDEL Martin" userId="1422ecbe-8683-489c-ad28-4ac5b0160fa2" providerId="ADAL" clId="{40C75183-C502-4D94-A213-DD370328E84E}" dt="2022-01-19T10:57:16.723" v="471" actId="1076"/>
          <ac:spMkLst>
            <pc:docMk/>
            <pc:sldMk cId="1266026832" sldId="329"/>
            <ac:spMk id="18" creationId="{1871C8AB-578C-4DB5-AC68-DB76E1D411FE}"/>
          </ac:spMkLst>
        </pc:spChg>
        <pc:spChg chg="del">
          <ac:chgData name="ARONDEL Martin" userId="1422ecbe-8683-489c-ad28-4ac5b0160fa2" providerId="ADAL" clId="{40C75183-C502-4D94-A213-DD370328E84E}" dt="2022-01-19T10:42:08.711" v="94" actId="478"/>
          <ac:spMkLst>
            <pc:docMk/>
            <pc:sldMk cId="1266026832" sldId="329"/>
            <ac:spMk id="20" creationId="{39227036-5D3B-41DF-845C-1BA75E6577AD}"/>
          </ac:spMkLst>
        </pc:spChg>
        <pc:spChg chg="mod">
          <ac:chgData name="ARONDEL Martin" userId="1422ecbe-8683-489c-ad28-4ac5b0160fa2" providerId="ADAL" clId="{40C75183-C502-4D94-A213-DD370328E84E}" dt="2022-01-19T10:57:16.723" v="471" actId="1076"/>
          <ac:spMkLst>
            <pc:docMk/>
            <pc:sldMk cId="1266026832" sldId="329"/>
            <ac:spMk id="21" creationId="{AFB1DEFF-EFA0-4BB3-BEA9-14082655AC9B}"/>
          </ac:spMkLst>
        </pc:spChg>
        <pc:spChg chg="add mod">
          <ac:chgData name="ARONDEL Martin" userId="1422ecbe-8683-489c-ad28-4ac5b0160fa2" providerId="ADAL" clId="{40C75183-C502-4D94-A213-DD370328E84E}" dt="2022-01-19T10:57:39.932" v="477" actId="1076"/>
          <ac:spMkLst>
            <pc:docMk/>
            <pc:sldMk cId="1266026832" sldId="329"/>
            <ac:spMk id="23" creationId="{94907B60-1F5B-4F4F-A637-C01A1F0E76C3}"/>
          </ac:spMkLst>
        </pc:spChg>
        <pc:spChg chg="add mod">
          <ac:chgData name="ARONDEL Martin" userId="1422ecbe-8683-489c-ad28-4ac5b0160fa2" providerId="ADAL" clId="{40C75183-C502-4D94-A213-DD370328E84E}" dt="2022-01-19T11:12:28.128" v="810" actId="20577"/>
          <ac:spMkLst>
            <pc:docMk/>
            <pc:sldMk cId="1266026832" sldId="329"/>
            <ac:spMk id="26" creationId="{4A828684-32F1-42C5-9CFC-9BC3002FA77B}"/>
          </ac:spMkLst>
        </pc:spChg>
        <pc:spChg chg="mod">
          <ac:chgData name="ARONDEL Martin" userId="1422ecbe-8683-489c-ad28-4ac5b0160fa2" providerId="ADAL" clId="{40C75183-C502-4D94-A213-DD370328E84E}" dt="2022-01-19T10:54:58.595" v="437" actId="1076"/>
          <ac:spMkLst>
            <pc:docMk/>
            <pc:sldMk cId="1266026832" sldId="329"/>
            <ac:spMk id="28" creationId="{44D5D924-CE5F-47F9-A8AE-3F02723CAEB0}"/>
          </ac:spMkLst>
        </pc:spChg>
        <pc:spChg chg="mod">
          <ac:chgData name="ARONDEL Martin" userId="1422ecbe-8683-489c-ad28-4ac5b0160fa2" providerId="ADAL" clId="{40C75183-C502-4D94-A213-DD370328E84E}" dt="2022-01-19T10:56:12.035" v="461" actId="5793"/>
          <ac:spMkLst>
            <pc:docMk/>
            <pc:sldMk cId="1266026832" sldId="329"/>
            <ac:spMk id="29" creationId="{11BBB641-226E-4D70-9E1B-5EA87F9AB65C}"/>
          </ac:spMkLst>
        </pc:spChg>
        <pc:grpChg chg="add del mod">
          <ac:chgData name="ARONDEL Martin" userId="1422ecbe-8683-489c-ad28-4ac5b0160fa2" providerId="ADAL" clId="{40C75183-C502-4D94-A213-DD370328E84E}" dt="2022-01-19T10:56:13.795" v="462" actId="478"/>
          <ac:grpSpMkLst>
            <pc:docMk/>
            <pc:sldMk cId="1266026832" sldId="329"/>
            <ac:grpSpMk id="27" creationId="{97AE7314-84F2-48E1-A820-F88F6165D8B7}"/>
          </ac:grpSpMkLst>
        </pc:grpChg>
        <pc:picChg chg="del">
          <ac:chgData name="ARONDEL Martin" userId="1422ecbe-8683-489c-ad28-4ac5b0160fa2" providerId="ADAL" clId="{40C75183-C502-4D94-A213-DD370328E84E}" dt="2022-01-19T10:42:03.914" v="86" actId="478"/>
          <ac:picMkLst>
            <pc:docMk/>
            <pc:sldMk cId="1266026832" sldId="329"/>
            <ac:picMk id="7" creationId="{3A23E012-1A02-49A7-8D39-0A20416D697D}"/>
          </ac:picMkLst>
        </pc:picChg>
        <pc:picChg chg="add mod">
          <ac:chgData name="ARONDEL Martin" userId="1422ecbe-8683-489c-ad28-4ac5b0160fa2" providerId="ADAL" clId="{40C75183-C502-4D94-A213-DD370328E84E}" dt="2022-01-19T10:57:23.508" v="474" actId="1076"/>
          <ac:picMkLst>
            <pc:docMk/>
            <pc:sldMk cId="1266026832" sldId="329"/>
            <ac:picMk id="8" creationId="{C6EBBAB1-7F96-4F60-9B9B-8B7A5315CE8F}"/>
          </ac:picMkLst>
        </pc:picChg>
        <pc:picChg chg="add del mod">
          <ac:chgData name="ARONDEL Martin" userId="1422ecbe-8683-489c-ad28-4ac5b0160fa2" providerId="ADAL" clId="{40C75183-C502-4D94-A213-DD370328E84E}" dt="2022-01-19T10:49:39.141" v="290" actId="478"/>
          <ac:picMkLst>
            <pc:docMk/>
            <pc:sldMk cId="1266026832" sldId="329"/>
            <ac:picMk id="10" creationId="{F039D69A-CE35-45B8-9904-8DF66212455D}"/>
          </ac:picMkLst>
        </pc:picChg>
        <pc:picChg chg="add mod">
          <ac:chgData name="ARONDEL Martin" userId="1422ecbe-8683-489c-ad28-4ac5b0160fa2" providerId="ADAL" clId="{40C75183-C502-4D94-A213-DD370328E84E}" dt="2022-01-19T10:57:42.180" v="478" actId="1076"/>
          <ac:picMkLst>
            <pc:docMk/>
            <pc:sldMk cId="1266026832" sldId="329"/>
            <ac:picMk id="14" creationId="{CA164690-E5CF-40B6-B82C-2771AF7E26E8}"/>
          </ac:picMkLst>
        </pc:picChg>
        <pc:picChg chg="del mod">
          <ac:chgData name="ARONDEL Martin" userId="1422ecbe-8683-489c-ad28-4ac5b0160fa2" providerId="ADAL" clId="{40C75183-C502-4D94-A213-DD370328E84E}" dt="2022-01-19T10:42:07.463" v="93" actId="478"/>
          <ac:picMkLst>
            <pc:docMk/>
            <pc:sldMk cId="1266026832" sldId="329"/>
            <ac:picMk id="19" creationId="{10EE5E9F-4CB7-496C-AE7E-6992D0FBA858}"/>
          </ac:picMkLst>
        </pc:picChg>
        <pc:picChg chg="add mod">
          <ac:chgData name="ARONDEL Martin" userId="1422ecbe-8683-489c-ad28-4ac5b0160fa2" providerId="ADAL" clId="{40C75183-C502-4D94-A213-DD370328E84E}" dt="2022-01-19T10:57:19.995" v="472" actId="1076"/>
          <ac:picMkLst>
            <pc:docMk/>
            <pc:sldMk cId="1266026832" sldId="329"/>
            <ac:picMk id="24" creationId="{0ECA6566-15DD-4C9E-9B32-2F4728508CC6}"/>
          </ac:picMkLst>
        </pc:picChg>
        <pc:picChg chg="mod">
          <ac:chgData name="ARONDEL Martin" userId="1422ecbe-8683-489c-ad28-4ac5b0160fa2" providerId="ADAL" clId="{40C75183-C502-4D94-A213-DD370328E84E}" dt="2022-01-19T10:57:24.622" v="475" actId="1076"/>
          <ac:picMkLst>
            <pc:docMk/>
            <pc:sldMk cId="1266026832" sldId="329"/>
            <ac:picMk id="1026" creationId="{2DE59902-BCDB-4E78-8B1F-62724F2687BF}"/>
          </ac:picMkLst>
        </pc:picChg>
        <pc:cxnChg chg="del">
          <ac:chgData name="ARONDEL Martin" userId="1422ecbe-8683-489c-ad28-4ac5b0160fa2" providerId="ADAL" clId="{40C75183-C502-4D94-A213-DD370328E84E}" dt="2022-01-19T10:42:09.655" v="95" actId="478"/>
          <ac:cxnSpMkLst>
            <pc:docMk/>
            <pc:sldMk cId="1266026832" sldId="329"/>
            <ac:cxnSpMk id="11" creationId="{C4B4ADFF-0A70-4C3D-99F7-839DC7926B9C}"/>
          </ac:cxnSpMkLst>
        </pc:cxnChg>
      </pc:sldChg>
    </pc:docChg>
  </pc:docChgLst>
  <pc:docChgLst>
    <pc:chgData name="HINCELIN Arnaud" userId="S::arnaud.hincelin@reseau.eseo.fr::389ba79c-bdd4-4784-a2f7-705bf94ebc34" providerId="AD" clId="Web-{5B38E150-31E9-E254-DB71-584BE3D2FB8A}"/>
    <pc:docChg chg="modSld">
      <pc:chgData name="HINCELIN Arnaud" userId="S::arnaud.hincelin@reseau.eseo.fr::389ba79c-bdd4-4784-a2f7-705bf94ebc34" providerId="AD" clId="Web-{5B38E150-31E9-E254-DB71-584BE3D2FB8A}" dt="2021-11-25T16:17:34.180" v="415" actId="14100"/>
      <pc:docMkLst>
        <pc:docMk/>
      </pc:docMkLst>
      <pc:sldChg chg="modSp">
        <pc:chgData name="HINCELIN Arnaud" userId="S::arnaud.hincelin@reseau.eseo.fr::389ba79c-bdd4-4784-a2f7-705bf94ebc34" providerId="AD" clId="Web-{5B38E150-31E9-E254-DB71-584BE3D2FB8A}" dt="2021-11-25T16:09:14.759" v="120"/>
        <pc:sldMkLst>
          <pc:docMk/>
          <pc:sldMk cId="3387095686" sldId="266"/>
        </pc:sldMkLst>
        <pc:spChg chg="mod">
          <ac:chgData name="HINCELIN Arnaud" userId="S::arnaud.hincelin@reseau.eseo.fr::389ba79c-bdd4-4784-a2f7-705bf94ebc34" providerId="AD" clId="Web-{5B38E150-31E9-E254-DB71-584BE3D2FB8A}" dt="2021-11-25T16:09:14.759" v="120"/>
          <ac:spMkLst>
            <pc:docMk/>
            <pc:sldMk cId="3387095686" sldId="266"/>
            <ac:spMk id="5" creationId="{B92C6BD7-B2C7-4EF2-BE9F-B180DC292DA3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6:38.754" v="40" actId="1076"/>
        <pc:sldMkLst>
          <pc:docMk/>
          <pc:sldMk cId="1379452282" sldId="267"/>
        </pc:sldMkLst>
        <pc:spChg chg="mod">
          <ac:chgData name="HINCELIN Arnaud" userId="S::arnaud.hincelin@reseau.eseo.fr::389ba79c-bdd4-4784-a2f7-705bf94ebc34" providerId="AD" clId="Web-{5B38E150-31E9-E254-DB71-584BE3D2FB8A}" dt="2021-11-25T16:06:38.754" v="40" actId="1076"/>
          <ac:spMkLst>
            <pc:docMk/>
            <pc:sldMk cId="1379452282" sldId="267"/>
            <ac:spMk id="2" creationId="{18E3A52B-5D85-4DD6-B44D-3D1D2D291E59}"/>
          </ac:spMkLst>
        </pc:spChg>
      </pc:sldChg>
      <pc:sldChg chg="addSp modSp">
        <pc:chgData name="HINCELIN Arnaud" userId="S::arnaud.hincelin@reseau.eseo.fr::389ba79c-bdd4-4784-a2f7-705bf94ebc34" providerId="AD" clId="Web-{5B38E150-31E9-E254-DB71-584BE3D2FB8A}" dt="2021-11-25T16:10:47.574" v="141" actId="1076"/>
        <pc:sldMkLst>
          <pc:docMk/>
          <pc:sldMk cId="4159475513" sldId="268"/>
        </pc:sldMkLst>
        <pc:spChg chg="mod">
          <ac:chgData name="HINCELIN Arnaud" userId="S::arnaud.hincelin@reseau.eseo.fr::389ba79c-bdd4-4784-a2f7-705bf94ebc34" providerId="AD" clId="Web-{5B38E150-31E9-E254-DB71-584BE3D2FB8A}" dt="2021-11-25T16:10:40.152" v="139" actId="1076"/>
          <ac:spMkLst>
            <pc:docMk/>
            <pc:sldMk cId="4159475513" sldId="268"/>
            <ac:spMk id="2" creationId="{00000000-0000-0000-0000-000000000000}"/>
          </ac:spMkLst>
        </pc:spChg>
        <pc:spChg chg="mod">
          <ac:chgData name="HINCELIN Arnaud" userId="S::arnaud.hincelin@reseau.eseo.fr::389ba79c-bdd4-4784-a2f7-705bf94ebc34" providerId="AD" clId="Web-{5B38E150-31E9-E254-DB71-584BE3D2FB8A}" dt="2021-11-25T16:10:45.558" v="140" actId="1076"/>
          <ac:spMkLst>
            <pc:docMk/>
            <pc:sldMk cId="4159475513" sldId="268"/>
            <ac:spMk id="3" creationId="{00000000-0000-0000-0000-000000000000}"/>
          </ac:spMkLst>
        </pc:spChg>
        <pc:spChg chg="add mod">
          <ac:chgData name="HINCELIN Arnaud" userId="S::arnaud.hincelin@reseau.eseo.fr::389ba79c-bdd4-4784-a2f7-705bf94ebc34" providerId="AD" clId="Web-{5B38E150-31E9-E254-DB71-584BE3D2FB8A}" dt="2021-11-25T16:10:27.480" v="136"/>
          <ac:spMkLst>
            <pc:docMk/>
            <pc:sldMk cId="4159475513" sldId="268"/>
            <ac:spMk id="7" creationId="{61F4EED6-8804-4F02-9E73-97FDE218C009}"/>
          </ac:spMkLst>
        </pc:spChg>
        <pc:spChg chg="add mod">
          <ac:chgData name="HINCELIN Arnaud" userId="S::arnaud.hincelin@reseau.eseo.fr::389ba79c-bdd4-4784-a2f7-705bf94ebc34" providerId="AD" clId="Web-{5B38E150-31E9-E254-DB71-584BE3D2FB8A}" dt="2021-11-25T16:10:47.574" v="141" actId="1076"/>
          <ac:spMkLst>
            <pc:docMk/>
            <pc:sldMk cId="4159475513" sldId="268"/>
            <ac:spMk id="8" creationId="{FA2BF7B8-5A4F-491F-94B5-1040AC8C838D}"/>
          </ac:spMkLst>
        </pc:spChg>
        <pc:picChg chg="add mod">
          <ac:chgData name="HINCELIN Arnaud" userId="S::arnaud.hincelin@reseau.eseo.fr::389ba79c-bdd4-4784-a2f7-705bf94ebc34" providerId="AD" clId="Web-{5B38E150-31E9-E254-DB71-584BE3D2FB8A}" dt="2021-11-25T16:08:07.710" v="95" actId="1076"/>
          <ac:picMkLst>
            <pc:docMk/>
            <pc:sldMk cId="4159475513" sldId="268"/>
            <ac:picMk id="5" creationId="{888E1DD7-C443-4BCA-9FAE-499E0BED57B7}"/>
          </ac:picMkLst>
        </pc:picChg>
      </pc:sldChg>
      <pc:sldChg chg="modSp">
        <pc:chgData name="HINCELIN Arnaud" userId="S::arnaud.hincelin@reseau.eseo.fr::389ba79c-bdd4-4784-a2f7-705bf94ebc34" providerId="AD" clId="Web-{5B38E150-31E9-E254-DB71-584BE3D2FB8A}" dt="2021-11-25T16:05:01.205" v="6" actId="20577"/>
        <pc:sldMkLst>
          <pc:docMk/>
          <pc:sldMk cId="205736861" sldId="269"/>
        </pc:sldMkLst>
        <pc:spChg chg="mod">
          <ac:chgData name="HINCELIN Arnaud" userId="S::arnaud.hincelin@reseau.eseo.fr::389ba79c-bdd4-4784-a2f7-705bf94ebc34" providerId="AD" clId="Web-{5B38E150-31E9-E254-DB71-584BE3D2FB8A}" dt="2021-11-25T16:05:01.205" v="6" actId="20577"/>
          <ac:spMkLst>
            <pc:docMk/>
            <pc:sldMk cId="205736861" sldId="269"/>
            <ac:spMk id="8" creationId="{15DC6661-8486-4332-9BED-1737DAFD8529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06.095" v="7" actId="20577"/>
        <pc:sldMkLst>
          <pc:docMk/>
          <pc:sldMk cId="1974778509" sldId="270"/>
        </pc:sldMkLst>
        <pc:spChg chg="mod">
          <ac:chgData name="HINCELIN Arnaud" userId="S::arnaud.hincelin@reseau.eseo.fr::389ba79c-bdd4-4784-a2f7-705bf94ebc34" providerId="AD" clId="Web-{5B38E150-31E9-E254-DB71-584BE3D2FB8A}" dt="2021-11-25T16:05:06.095" v="7" actId="20577"/>
          <ac:spMkLst>
            <pc:docMk/>
            <pc:sldMk cId="1974778509" sldId="270"/>
            <ac:spMk id="7" creationId="{5F6629C9-BE1E-413D-A254-5D38C01D05B6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52.737" v="20" actId="20577"/>
        <pc:sldMkLst>
          <pc:docMk/>
          <pc:sldMk cId="1665841029" sldId="271"/>
        </pc:sldMkLst>
        <pc:spChg chg="mod">
          <ac:chgData name="HINCELIN Arnaud" userId="S::arnaud.hincelin@reseau.eseo.fr::389ba79c-bdd4-4784-a2f7-705bf94ebc34" providerId="AD" clId="Web-{5B38E150-31E9-E254-DB71-584BE3D2FB8A}" dt="2021-11-25T16:05:52.737" v="20" actId="20577"/>
          <ac:spMkLst>
            <pc:docMk/>
            <pc:sldMk cId="1665841029" sldId="271"/>
            <ac:spMk id="7" creationId="{B7DA270C-1F61-4717-A16D-2D1A51ADF486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57.206" v="21" actId="20577"/>
        <pc:sldMkLst>
          <pc:docMk/>
          <pc:sldMk cId="1915090378" sldId="272"/>
        </pc:sldMkLst>
        <pc:spChg chg="mod">
          <ac:chgData name="HINCELIN Arnaud" userId="S::arnaud.hincelin@reseau.eseo.fr::389ba79c-bdd4-4784-a2f7-705bf94ebc34" providerId="AD" clId="Web-{5B38E150-31E9-E254-DB71-584BE3D2FB8A}" dt="2021-11-25T16:05:57.206" v="21" actId="20577"/>
          <ac:spMkLst>
            <pc:docMk/>
            <pc:sldMk cId="1915090378" sldId="272"/>
            <ac:spMk id="7" creationId="{4487AAC3-5629-4C2C-9891-90E332D51C2B}"/>
          </ac:spMkLst>
        </pc:spChg>
      </pc:sldChg>
      <pc:sldChg chg="delSp modSp">
        <pc:chgData name="HINCELIN Arnaud" userId="S::arnaud.hincelin@reseau.eseo.fr::389ba79c-bdd4-4784-a2f7-705bf94ebc34" providerId="AD" clId="Web-{5B38E150-31E9-E254-DB71-584BE3D2FB8A}" dt="2021-11-25T16:17:34.180" v="415" actId="14100"/>
        <pc:sldMkLst>
          <pc:docMk/>
          <pc:sldMk cId="5220147" sldId="273"/>
        </pc:sldMkLst>
        <pc:spChg chg="mod">
          <ac:chgData name="HINCELIN Arnaud" userId="S::arnaud.hincelin@reseau.eseo.fr::389ba79c-bdd4-4784-a2f7-705bf94ebc34" providerId="AD" clId="Web-{5B38E150-31E9-E254-DB71-584BE3D2FB8A}" dt="2021-11-25T16:16:37.209" v="399"/>
          <ac:spMkLst>
            <pc:docMk/>
            <pc:sldMk cId="5220147" sldId="273"/>
            <ac:spMk id="4" creationId="{90094189-E679-478E-8318-F1972EB3A195}"/>
          </ac:spMkLst>
        </pc:spChg>
        <pc:spChg chg="mod">
          <ac:chgData name="HINCELIN Arnaud" userId="S::arnaud.hincelin@reseau.eseo.fr::389ba79c-bdd4-4784-a2f7-705bf94ebc34" providerId="AD" clId="Web-{5B38E150-31E9-E254-DB71-584BE3D2FB8A}" dt="2021-11-25T16:17:34.180" v="415" actId="14100"/>
          <ac:spMkLst>
            <pc:docMk/>
            <pc:sldMk cId="5220147" sldId="273"/>
            <ac:spMk id="6" creationId="{71021375-F2EE-4520-918A-F3E9B41F5671}"/>
          </ac:spMkLst>
        </pc:spChg>
        <pc:picChg chg="mod">
          <ac:chgData name="HINCELIN Arnaud" userId="S::arnaud.hincelin@reseau.eseo.fr::389ba79c-bdd4-4784-a2f7-705bf94ebc34" providerId="AD" clId="Web-{5B38E150-31E9-E254-DB71-584BE3D2FB8A}" dt="2021-11-25T16:17:10.226" v="410" actId="1076"/>
          <ac:picMkLst>
            <pc:docMk/>
            <pc:sldMk cId="5220147" sldId="273"/>
            <ac:picMk id="2" creationId="{245F3820-2EB1-441A-82C5-5B6444456902}"/>
          </ac:picMkLst>
        </pc:picChg>
        <pc:picChg chg="mod">
          <ac:chgData name="HINCELIN Arnaud" userId="S::arnaud.hincelin@reseau.eseo.fr::389ba79c-bdd4-4784-a2f7-705bf94ebc34" providerId="AD" clId="Web-{5B38E150-31E9-E254-DB71-584BE3D2FB8A}" dt="2021-11-25T16:16:59.194" v="407" actId="1076"/>
          <ac:picMkLst>
            <pc:docMk/>
            <pc:sldMk cId="5220147" sldId="273"/>
            <ac:picMk id="7" creationId="{2D56783C-830A-4FF7-B7D9-9F412540454F}"/>
          </ac:picMkLst>
        </pc:picChg>
        <pc:picChg chg="del">
          <ac:chgData name="HINCELIN Arnaud" userId="S::arnaud.hincelin@reseau.eseo.fr::389ba79c-bdd4-4784-a2f7-705bf94ebc34" providerId="AD" clId="Web-{5B38E150-31E9-E254-DB71-584BE3D2FB8A}" dt="2021-11-25T16:16:42.304" v="401"/>
          <ac:picMkLst>
            <pc:docMk/>
            <pc:sldMk cId="5220147" sldId="273"/>
            <ac:picMk id="8" creationId="{C832B395-4642-4409-BCD9-D74E65B6D548}"/>
          </ac:picMkLst>
        </pc:picChg>
      </pc:sldChg>
      <pc:sldChg chg="modSp">
        <pc:chgData name="HINCELIN Arnaud" userId="S::arnaud.hincelin@reseau.eseo.fr::389ba79c-bdd4-4784-a2f7-705bf94ebc34" providerId="AD" clId="Web-{5B38E150-31E9-E254-DB71-584BE3D2FB8A}" dt="2021-11-25T16:05:37.456" v="16" actId="20577"/>
        <pc:sldMkLst>
          <pc:docMk/>
          <pc:sldMk cId="3089836931" sldId="279"/>
        </pc:sldMkLst>
        <pc:spChg chg="mod">
          <ac:chgData name="HINCELIN Arnaud" userId="S::arnaud.hincelin@reseau.eseo.fr::389ba79c-bdd4-4784-a2f7-705bf94ebc34" providerId="AD" clId="Web-{5B38E150-31E9-E254-DB71-584BE3D2FB8A}" dt="2021-11-25T16:05:37.456" v="16" actId="20577"/>
          <ac:spMkLst>
            <pc:docMk/>
            <pc:sldMk cId="3089836931" sldId="279"/>
            <ac:spMk id="4" creationId="{AA347C86-2232-4243-937E-EB8E08109AEA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30.909" v="13" actId="20577"/>
        <pc:sldMkLst>
          <pc:docMk/>
          <pc:sldMk cId="2304741859" sldId="282"/>
        </pc:sldMkLst>
        <pc:spChg chg="mod">
          <ac:chgData name="HINCELIN Arnaud" userId="S::arnaud.hincelin@reseau.eseo.fr::389ba79c-bdd4-4784-a2f7-705bf94ebc34" providerId="AD" clId="Web-{5B38E150-31E9-E254-DB71-584BE3D2FB8A}" dt="2021-11-25T16:05:30.909" v="13" actId="20577"/>
          <ac:spMkLst>
            <pc:docMk/>
            <pc:sldMk cId="2304741859" sldId="282"/>
            <ac:spMk id="4" creationId="{036816CE-472F-42A1-BEA8-D4875F296F08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34.924" v="15" actId="20577"/>
        <pc:sldMkLst>
          <pc:docMk/>
          <pc:sldMk cId="2344578417" sldId="284"/>
        </pc:sldMkLst>
        <pc:spChg chg="mod">
          <ac:chgData name="HINCELIN Arnaud" userId="S::arnaud.hincelin@reseau.eseo.fr::389ba79c-bdd4-4784-a2f7-705bf94ebc34" providerId="AD" clId="Web-{5B38E150-31E9-E254-DB71-584BE3D2FB8A}" dt="2021-11-25T16:05:34.924" v="15" actId="20577"/>
          <ac:spMkLst>
            <pc:docMk/>
            <pc:sldMk cId="2344578417" sldId="284"/>
            <ac:spMk id="4" creationId="{036816CE-472F-42A1-BEA8-D4875F296F08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23.038" v="11" actId="20577"/>
        <pc:sldMkLst>
          <pc:docMk/>
          <pc:sldMk cId="290086819" sldId="287"/>
        </pc:sldMkLst>
        <pc:spChg chg="mod">
          <ac:chgData name="HINCELIN Arnaud" userId="S::arnaud.hincelin@reseau.eseo.fr::389ba79c-bdd4-4784-a2f7-705bf94ebc34" providerId="AD" clId="Web-{5B38E150-31E9-E254-DB71-584BE3D2FB8A}" dt="2021-11-25T16:05:23.038" v="11" actId="20577"/>
          <ac:spMkLst>
            <pc:docMk/>
            <pc:sldMk cId="290086819" sldId="287"/>
            <ac:spMk id="4" creationId="{90094189-E679-478E-8318-F1972EB3A195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09.283" v="8" actId="20577"/>
        <pc:sldMkLst>
          <pc:docMk/>
          <pc:sldMk cId="1350921171" sldId="290"/>
        </pc:sldMkLst>
        <pc:spChg chg="mod">
          <ac:chgData name="HINCELIN Arnaud" userId="S::arnaud.hincelin@reseau.eseo.fr::389ba79c-bdd4-4784-a2f7-705bf94ebc34" providerId="AD" clId="Web-{5B38E150-31E9-E254-DB71-584BE3D2FB8A}" dt="2021-11-25T16:05:09.283" v="8" actId="20577"/>
          <ac:spMkLst>
            <pc:docMk/>
            <pc:sldMk cId="1350921171" sldId="290"/>
            <ac:spMk id="16" creationId="{BD87846D-CCCB-426B-8344-DB27C93EABDE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12.111" v="9" actId="20577"/>
        <pc:sldMkLst>
          <pc:docMk/>
          <pc:sldMk cId="3755323057" sldId="293"/>
        </pc:sldMkLst>
        <pc:spChg chg="mod">
          <ac:chgData name="HINCELIN Arnaud" userId="S::arnaud.hincelin@reseau.eseo.fr::389ba79c-bdd4-4784-a2f7-705bf94ebc34" providerId="AD" clId="Web-{5B38E150-31E9-E254-DB71-584BE3D2FB8A}" dt="2021-11-25T16:05:12.111" v="9" actId="20577"/>
          <ac:spMkLst>
            <pc:docMk/>
            <pc:sldMk cId="3755323057" sldId="293"/>
            <ac:spMk id="16" creationId="{BD87846D-CCCB-426B-8344-DB27C93EABDE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17.848" v="10" actId="20577"/>
        <pc:sldMkLst>
          <pc:docMk/>
          <pc:sldMk cId="2911249660" sldId="294"/>
        </pc:sldMkLst>
        <pc:spChg chg="mod">
          <ac:chgData name="HINCELIN Arnaud" userId="S::arnaud.hincelin@reseau.eseo.fr::389ba79c-bdd4-4784-a2f7-705bf94ebc34" providerId="AD" clId="Web-{5B38E150-31E9-E254-DB71-584BE3D2FB8A}" dt="2021-11-25T16:05:17.848" v="10" actId="20577"/>
          <ac:spMkLst>
            <pc:docMk/>
            <pc:sldMk cId="2911249660" sldId="294"/>
            <ac:spMk id="7" creationId="{5764969B-9BA9-49EE-879A-FF016175F766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26.893" v="12" actId="20577"/>
        <pc:sldMkLst>
          <pc:docMk/>
          <pc:sldMk cId="3569328700" sldId="295"/>
        </pc:sldMkLst>
        <pc:spChg chg="mod">
          <ac:chgData name="HINCELIN Arnaud" userId="S::arnaud.hincelin@reseau.eseo.fr::389ba79c-bdd4-4784-a2f7-705bf94ebc34" providerId="AD" clId="Web-{5B38E150-31E9-E254-DB71-584BE3D2FB8A}" dt="2021-11-25T16:05:26.893" v="12" actId="20577"/>
          <ac:spMkLst>
            <pc:docMk/>
            <pc:sldMk cId="3569328700" sldId="295"/>
            <ac:spMk id="7" creationId="{89DBF4E5-25A7-4520-8289-D8145997D791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41.503" v="17" actId="20577"/>
        <pc:sldMkLst>
          <pc:docMk/>
          <pc:sldMk cId="3570288813" sldId="296"/>
        </pc:sldMkLst>
        <pc:spChg chg="mod">
          <ac:chgData name="HINCELIN Arnaud" userId="S::arnaud.hincelin@reseau.eseo.fr::389ba79c-bdd4-4784-a2f7-705bf94ebc34" providerId="AD" clId="Web-{5B38E150-31E9-E254-DB71-584BE3D2FB8A}" dt="2021-11-25T16:05:41.503" v="17" actId="20577"/>
          <ac:spMkLst>
            <pc:docMk/>
            <pc:sldMk cId="3570288813" sldId="296"/>
            <ac:spMk id="7" creationId="{0DB0B050-9469-41E5-9D25-DBDD8D932C24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46.706" v="18" actId="20577"/>
        <pc:sldMkLst>
          <pc:docMk/>
          <pc:sldMk cId="2889985051" sldId="297"/>
        </pc:sldMkLst>
        <pc:spChg chg="mod">
          <ac:chgData name="HINCELIN Arnaud" userId="S::arnaud.hincelin@reseau.eseo.fr::389ba79c-bdd4-4784-a2f7-705bf94ebc34" providerId="AD" clId="Web-{5B38E150-31E9-E254-DB71-584BE3D2FB8A}" dt="2021-11-25T16:05:46.706" v="18" actId="20577"/>
          <ac:spMkLst>
            <pc:docMk/>
            <pc:sldMk cId="2889985051" sldId="297"/>
            <ac:spMk id="7" creationId="{06B4D4F0-8C25-41A5-97A0-9003FA06A5D4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49.972" v="19" actId="20577"/>
        <pc:sldMkLst>
          <pc:docMk/>
          <pc:sldMk cId="765101515" sldId="298"/>
        </pc:sldMkLst>
        <pc:spChg chg="mod">
          <ac:chgData name="HINCELIN Arnaud" userId="S::arnaud.hincelin@reseau.eseo.fr::389ba79c-bdd4-4784-a2f7-705bf94ebc34" providerId="AD" clId="Web-{5B38E150-31E9-E254-DB71-584BE3D2FB8A}" dt="2021-11-25T16:05:49.972" v="19" actId="20577"/>
          <ac:spMkLst>
            <pc:docMk/>
            <pc:sldMk cId="765101515" sldId="298"/>
            <ac:spMk id="7" creationId="{B698D693-BE6F-46B6-B0F6-9478D61BFE2E}"/>
          </ac:spMkLst>
        </pc:spChg>
      </pc:sldChg>
      <pc:sldChg chg="modSp">
        <pc:chgData name="HINCELIN Arnaud" userId="S::arnaud.hincelin@reseau.eseo.fr::389ba79c-bdd4-4784-a2f7-705bf94ebc34" providerId="AD" clId="Web-{5B38E150-31E9-E254-DB71-584BE3D2FB8A}" dt="2021-11-25T16:05:32.799" v="14" actId="20577"/>
        <pc:sldMkLst>
          <pc:docMk/>
          <pc:sldMk cId="3383330927" sldId="300"/>
        </pc:sldMkLst>
        <pc:spChg chg="mod">
          <ac:chgData name="HINCELIN Arnaud" userId="S::arnaud.hincelin@reseau.eseo.fr::389ba79c-bdd4-4784-a2f7-705bf94ebc34" providerId="AD" clId="Web-{5B38E150-31E9-E254-DB71-584BE3D2FB8A}" dt="2021-11-25T16:05:32.799" v="14" actId="20577"/>
          <ac:spMkLst>
            <pc:docMk/>
            <pc:sldMk cId="3383330927" sldId="300"/>
            <ac:spMk id="4" creationId="{036816CE-472F-42A1-BEA8-D4875F296F08}"/>
          </ac:spMkLst>
        </pc:spChg>
      </pc:sldChg>
    </pc:docChg>
  </pc:docChgLst>
  <pc:docChgLst>
    <pc:chgData name="BRIENT Nathan" userId="S::nathan.brient@reseau.eseo.fr::754b77c3-2e09-4b71-a988-2c80dc46e2f3" providerId="AD" clId="Web-{3981BBFD-FB4E-AF8A-54D3-D28D2D6AC853}"/>
    <pc:docChg chg="modSld">
      <pc:chgData name="BRIENT Nathan" userId="S::nathan.brient@reseau.eseo.fr::754b77c3-2e09-4b71-a988-2c80dc46e2f3" providerId="AD" clId="Web-{3981BBFD-FB4E-AF8A-54D3-D28D2D6AC853}" dt="2022-01-17T16:07:49.784" v="101"/>
      <pc:docMkLst>
        <pc:docMk/>
      </pc:docMkLst>
      <pc:sldChg chg="delSp modSp">
        <pc:chgData name="BRIENT Nathan" userId="S::nathan.brient@reseau.eseo.fr::754b77c3-2e09-4b71-a988-2c80dc46e2f3" providerId="AD" clId="Web-{3981BBFD-FB4E-AF8A-54D3-D28D2D6AC853}" dt="2022-01-17T16:07:49.784" v="101"/>
        <pc:sldMkLst>
          <pc:docMk/>
          <pc:sldMk cId="3755323057" sldId="293"/>
        </pc:sldMkLst>
        <pc:spChg chg="mod">
          <ac:chgData name="BRIENT Nathan" userId="S::nathan.brient@reseau.eseo.fr::754b77c3-2e09-4b71-a988-2c80dc46e2f3" providerId="AD" clId="Web-{3981BBFD-FB4E-AF8A-54D3-D28D2D6AC853}" dt="2022-01-17T16:06:01.266" v="63" actId="20577"/>
          <ac:spMkLst>
            <pc:docMk/>
            <pc:sldMk cId="3755323057" sldId="293"/>
            <ac:spMk id="4" creationId="{90094189-E679-478E-8318-F1972EB3A195}"/>
          </ac:spMkLst>
        </pc:spChg>
        <pc:spChg chg="mod topLvl">
          <ac:chgData name="BRIENT Nathan" userId="S::nathan.brient@reseau.eseo.fr::754b77c3-2e09-4b71-a988-2c80dc46e2f3" providerId="AD" clId="Web-{3981BBFD-FB4E-AF8A-54D3-D28D2D6AC853}" dt="2022-01-17T16:07:47.909" v="100" actId="1076"/>
          <ac:spMkLst>
            <pc:docMk/>
            <pc:sldMk cId="3755323057" sldId="293"/>
            <ac:spMk id="11" creationId="{0E68E0C0-575E-4A28-A8D3-65E50523096D}"/>
          </ac:spMkLst>
        </pc:spChg>
        <pc:spChg chg="mod">
          <ac:chgData name="BRIENT Nathan" userId="S::nathan.brient@reseau.eseo.fr::754b77c3-2e09-4b71-a988-2c80dc46e2f3" providerId="AD" clId="Web-{3981BBFD-FB4E-AF8A-54D3-D28D2D6AC853}" dt="2022-01-17T16:07:30.815" v="95" actId="20577"/>
          <ac:spMkLst>
            <pc:docMk/>
            <pc:sldMk cId="3755323057" sldId="293"/>
            <ac:spMk id="14" creationId="{9AD4A47F-32FB-4686-8255-9B38BE72E24D}"/>
          </ac:spMkLst>
        </pc:spChg>
        <pc:spChg chg="del topLvl">
          <ac:chgData name="BRIENT Nathan" userId="S::nathan.brient@reseau.eseo.fr::754b77c3-2e09-4b71-a988-2c80dc46e2f3" providerId="AD" clId="Web-{3981BBFD-FB4E-AF8A-54D3-D28D2D6AC853}" dt="2022-01-17T16:06:51.268" v="75"/>
          <ac:spMkLst>
            <pc:docMk/>
            <pc:sldMk cId="3755323057" sldId="293"/>
            <ac:spMk id="19" creationId="{CE8FA44A-04BB-42E0-A584-1E0A4E00E9D2}"/>
          </ac:spMkLst>
        </pc:spChg>
        <pc:spChg chg="topLvl">
          <ac:chgData name="BRIENT Nathan" userId="S::nathan.brient@reseau.eseo.fr::754b77c3-2e09-4b71-a988-2c80dc46e2f3" providerId="AD" clId="Web-{3981BBFD-FB4E-AF8A-54D3-D28D2D6AC853}" dt="2022-01-17T16:06:46.471" v="73"/>
          <ac:spMkLst>
            <pc:docMk/>
            <pc:sldMk cId="3755323057" sldId="293"/>
            <ac:spMk id="20" creationId="{46A78ED5-F5BF-44D7-8846-F1EE72AA49A2}"/>
          </ac:spMkLst>
        </pc:spChg>
        <pc:spChg chg="topLvl">
          <ac:chgData name="BRIENT Nathan" userId="S::nathan.brient@reseau.eseo.fr::754b77c3-2e09-4b71-a988-2c80dc46e2f3" providerId="AD" clId="Web-{3981BBFD-FB4E-AF8A-54D3-D28D2D6AC853}" dt="2022-01-17T16:06:46.471" v="73"/>
          <ac:spMkLst>
            <pc:docMk/>
            <pc:sldMk cId="3755323057" sldId="293"/>
            <ac:spMk id="27" creationId="{C8CF21B5-6581-47DD-9534-B4311681BAB5}"/>
          </ac:spMkLst>
        </pc:spChg>
        <pc:spChg chg="del mod topLvl">
          <ac:chgData name="BRIENT Nathan" userId="S::nathan.brient@reseau.eseo.fr::754b77c3-2e09-4b71-a988-2c80dc46e2f3" providerId="AD" clId="Web-{3981BBFD-FB4E-AF8A-54D3-D28D2D6AC853}" dt="2022-01-17T16:06:53.111" v="78"/>
          <ac:spMkLst>
            <pc:docMk/>
            <pc:sldMk cId="3755323057" sldId="293"/>
            <ac:spMk id="29" creationId="{AE6D20C1-5C7D-41AC-A652-26F91383C0F4}"/>
          </ac:spMkLst>
        </pc:spChg>
        <pc:spChg chg="del">
          <ac:chgData name="BRIENT Nathan" userId="S::nathan.brient@reseau.eseo.fr::754b77c3-2e09-4b71-a988-2c80dc46e2f3" providerId="AD" clId="Web-{3981BBFD-FB4E-AF8A-54D3-D28D2D6AC853}" dt="2022-01-17T16:06:57.721" v="85"/>
          <ac:spMkLst>
            <pc:docMk/>
            <pc:sldMk cId="3755323057" sldId="293"/>
            <ac:spMk id="36" creationId="{7B82C282-3D9C-486D-A08A-B18F8EFAE808}"/>
          </ac:spMkLst>
        </pc:spChg>
        <pc:spChg chg="del">
          <ac:chgData name="BRIENT Nathan" userId="S::nathan.brient@reseau.eseo.fr::754b77c3-2e09-4b71-a988-2c80dc46e2f3" providerId="AD" clId="Web-{3981BBFD-FB4E-AF8A-54D3-D28D2D6AC853}" dt="2022-01-17T16:06:57.705" v="84"/>
          <ac:spMkLst>
            <pc:docMk/>
            <pc:sldMk cId="3755323057" sldId="293"/>
            <ac:spMk id="42" creationId="{6B3A5148-ABFB-461A-ABD9-F085C33380FE}"/>
          </ac:spMkLst>
        </pc:spChg>
        <pc:grpChg chg="del">
          <ac:chgData name="BRIENT Nathan" userId="S::nathan.brient@reseau.eseo.fr::754b77c3-2e09-4b71-a988-2c80dc46e2f3" providerId="AD" clId="Web-{3981BBFD-FB4E-AF8A-54D3-D28D2D6AC853}" dt="2022-01-17T16:07:40.534" v="97"/>
          <ac:grpSpMkLst>
            <pc:docMk/>
            <pc:sldMk cId="3755323057" sldId="293"/>
            <ac:grpSpMk id="12" creationId="{E3D7700D-0B26-4AD6-8214-9F63630829FA}"/>
          </ac:grpSpMkLst>
        </pc:grpChg>
        <pc:grpChg chg="del">
          <ac:chgData name="BRIENT Nathan" userId="S::nathan.brient@reseau.eseo.fr::754b77c3-2e09-4b71-a988-2c80dc46e2f3" providerId="AD" clId="Web-{3981BBFD-FB4E-AF8A-54D3-D28D2D6AC853}" dt="2022-01-17T16:07:10.690" v="91"/>
          <ac:grpSpMkLst>
            <pc:docMk/>
            <pc:sldMk cId="3755323057" sldId="293"/>
            <ac:grpSpMk id="21" creationId="{7B10C328-0E11-4387-BAF8-4AC8E7128E3C}"/>
          </ac:grpSpMkLst>
        </pc:grpChg>
        <pc:grpChg chg="del">
          <ac:chgData name="BRIENT Nathan" userId="S::nathan.brient@reseau.eseo.fr::754b77c3-2e09-4b71-a988-2c80dc46e2f3" providerId="AD" clId="Web-{3981BBFD-FB4E-AF8A-54D3-D28D2D6AC853}" dt="2022-01-17T16:07:07.221" v="89"/>
          <ac:grpSpMkLst>
            <pc:docMk/>
            <pc:sldMk cId="3755323057" sldId="293"/>
            <ac:grpSpMk id="22" creationId="{D213B10A-3DE4-4528-8F3E-ED609420C544}"/>
          </ac:grpSpMkLst>
        </pc:grpChg>
        <pc:grpChg chg="del">
          <ac:chgData name="BRIENT Nathan" userId="S::nathan.brient@reseau.eseo.fr::754b77c3-2e09-4b71-a988-2c80dc46e2f3" providerId="AD" clId="Web-{3981BBFD-FB4E-AF8A-54D3-D28D2D6AC853}" dt="2022-01-17T16:06:46.471" v="73"/>
          <ac:grpSpMkLst>
            <pc:docMk/>
            <pc:sldMk cId="3755323057" sldId="293"/>
            <ac:grpSpMk id="23" creationId="{225E85FB-9874-46F0-A662-D2229AFADD9A}"/>
          </ac:grpSpMkLst>
        </pc:grpChg>
        <pc:picChg chg="mod topLvl">
          <ac:chgData name="BRIENT Nathan" userId="S::nathan.brient@reseau.eseo.fr::754b77c3-2e09-4b71-a988-2c80dc46e2f3" providerId="AD" clId="Web-{3981BBFD-FB4E-AF8A-54D3-D28D2D6AC853}" dt="2022-01-17T16:06:55.690" v="81" actId="1076"/>
          <ac:picMkLst>
            <pc:docMk/>
            <pc:sldMk cId="3755323057" sldId="293"/>
            <ac:picMk id="1026" creationId="{F619EDB8-4A1A-4A9C-B0AE-21FF2A84BF84}"/>
          </ac:picMkLst>
        </pc:picChg>
        <pc:picChg chg="del topLvl">
          <ac:chgData name="BRIENT Nathan" userId="S::nathan.brient@reseau.eseo.fr::754b77c3-2e09-4b71-a988-2c80dc46e2f3" providerId="AD" clId="Web-{3981BBFD-FB4E-AF8A-54D3-D28D2D6AC853}" dt="2022-01-17T16:06:53.736" v="79"/>
          <ac:picMkLst>
            <pc:docMk/>
            <pc:sldMk cId="3755323057" sldId="293"/>
            <ac:picMk id="1036" creationId="{361DB2FD-9A8F-48A9-9763-FE5EE5DFB684}"/>
          </ac:picMkLst>
        </pc:picChg>
        <pc:picChg chg="topLvl">
          <ac:chgData name="BRIENT Nathan" userId="S::nathan.brient@reseau.eseo.fr::754b77c3-2e09-4b71-a988-2c80dc46e2f3" providerId="AD" clId="Web-{3981BBFD-FB4E-AF8A-54D3-D28D2D6AC853}" dt="2022-01-17T16:06:46.471" v="73"/>
          <ac:picMkLst>
            <pc:docMk/>
            <pc:sldMk cId="3755323057" sldId="293"/>
            <ac:picMk id="1038" creationId="{6B5A6DF2-1BDF-4F86-8E53-756E1FC4AA75}"/>
          </ac:picMkLst>
        </pc:picChg>
        <pc:picChg chg="topLvl">
          <ac:chgData name="BRIENT Nathan" userId="S::nathan.brient@reseau.eseo.fr::754b77c3-2e09-4b71-a988-2c80dc46e2f3" providerId="AD" clId="Web-{3981BBFD-FB4E-AF8A-54D3-D28D2D6AC853}" dt="2022-01-17T16:06:46.471" v="73"/>
          <ac:picMkLst>
            <pc:docMk/>
            <pc:sldMk cId="3755323057" sldId="293"/>
            <ac:picMk id="1042" creationId="{0468C8AA-5556-468B-8C37-C6C153A9B26A}"/>
          </ac:picMkLst>
        </pc:picChg>
        <pc:picChg chg="del topLvl">
          <ac:chgData name="BRIENT Nathan" userId="S::nathan.brient@reseau.eseo.fr::754b77c3-2e09-4b71-a988-2c80dc46e2f3" providerId="AD" clId="Web-{3981BBFD-FB4E-AF8A-54D3-D28D2D6AC853}" dt="2022-01-17T16:06:54.393" v="80"/>
          <ac:picMkLst>
            <pc:docMk/>
            <pc:sldMk cId="3755323057" sldId="293"/>
            <ac:picMk id="1044" creationId="{BA77A5B5-0A2E-45F1-8C41-D154A990152A}"/>
          </ac:picMkLst>
        </pc:picChg>
        <pc:picChg chg="del">
          <ac:chgData name="BRIENT Nathan" userId="S::nathan.brient@reseau.eseo.fr::754b77c3-2e09-4b71-a988-2c80dc46e2f3" providerId="AD" clId="Web-{3981BBFD-FB4E-AF8A-54D3-D28D2D6AC853}" dt="2022-01-17T16:06:57.690" v="83"/>
          <ac:picMkLst>
            <pc:docMk/>
            <pc:sldMk cId="3755323057" sldId="293"/>
            <ac:picMk id="1050" creationId="{5F2270D6-4477-44D6-A66B-6B538D2B4EAF}"/>
          </ac:picMkLst>
        </pc:picChg>
        <pc:picChg chg="del">
          <ac:chgData name="BRIENT Nathan" userId="S::nathan.brient@reseau.eseo.fr::754b77c3-2e09-4b71-a988-2c80dc46e2f3" providerId="AD" clId="Web-{3981BBFD-FB4E-AF8A-54D3-D28D2D6AC853}" dt="2022-01-17T16:06:57.690" v="82"/>
          <ac:picMkLst>
            <pc:docMk/>
            <pc:sldMk cId="3755323057" sldId="293"/>
            <ac:picMk id="1052" creationId="{FD46EAFD-2A5F-48EC-AE21-E1522BCCA7F4}"/>
          </ac:picMkLst>
        </pc:picChg>
        <pc:cxnChg chg="del">
          <ac:chgData name="BRIENT Nathan" userId="S::nathan.brient@reseau.eseo.fr::754b77c3-2e09-4b71-a988-2c80dc46e2f3" providerId="AD" clId="Web-{3981BBFD-FB4E-AF8A-54D3-D28D2D6AC853}" dt="2022-01-17T16:07:36.363" v="96"/>
          <ac:cxnSpMkLst>
            <pc:docMk/>
            <pc:sldMk cId="3755323057" sldId="293"/>
            <ac:cxnSpMk id="7" creationId="{00F5C7F7-968D-4024-9EFB-FA5000E488DA}"/>
          </ac:cxnSpMkLst>
        </pc:cxnChg>
        <pc:cxnChg chg="del mod topLvl">
          <ac:chgData name="BRIENT Nathan" userId="S::nathan.brient@reseau.eseo.fr::754b77c3-2e09-4b71-a988-2c80dc46e2f3" providerId="AD" clId="Web-{3981BBFD-FB4E-AF8A-54D3-D28D2D6AC853}" dt="2022-01-17T16:06:50.127" v="74"/>
          <ac:cxnSpMkLst>
            <pc:docMk/>
            <pc:sldMk cId="3755323057" sldId="293"/>
            <ac:cxnSpMk id="17" creationId="{ABBEE129-EA3F-4847-B5A4-3555711F210E}"/>
          </ac:cxnSpMkLst>
        </pc:cxnChg>
        <pc:cxnChg chg="del">
          <ac:chgData name="BRIENT Nathan" userId="S::nathan.brient@reseau.eseo.fr::754b77c3-2e09-4b71-a988-2c80dc46e2f3" providerId="AD" clId="Web-{3981BBFD-FB4E-AF8A-54D3-D28D2D6AC853}" dt="2022-01-17T16:07:42.566" v="98"/>
          <ac:cxnSpMkLst>
            <pc:docMk/>
            <pc:sldMk cId="3755323057" sldId="293"/>
            <ac:cxnSpMk id="28" creationId="{BF284B6E-B606-47AE-BC4B-67DAB5CF6BF0}"/>
          </ac:cxnSpMkLst>
        </pc:cxnChg>
        <pc:cxnChg chg="del">
          <ac:chgData name="BRIENT Nathan" userId="S::nathan.brient@reseau.eseo.fr::754b77c3-2e09-4b71-a988-2c80dc46e2f3" providerId="AD" clId="Web-{3981BBFD-FB4E-AF8A-54D3-D28D2D6AC853}" dt="2022-01-17T16:07:09.768" v="90"/>
          <ac:cxnSpMkLst>
            <pc:docMk/>
            <pc:sldMk cId="3755323057" sldId="293"/>
            <ac:cxnSpMk id="48" creationId="{C4CC8584-D427-4215-A77B-77185E2B2A2B}"/>
          </ac:cxnSpMkLst>
        </pc:cxnChg>
        <pc:cxnChg chg="del mod">
          <ac:chgData name="BRIENT Nathan" userId="S::nathan.brient@reseau.eseo.fr::754b77c3-2e09-4b71-a988-2c80dc46e2f3" providerId="AD" clId="Web-{3981BBFD-FB4E-AF8A-54D3-D28D2D6AC853}" dt="2022-01-17T16:07:06.330" v="88"/>
          <ac:cxnSpMkLst>
            <pc:docMk/>
            <pc:sldMk cId="3755323057" sldId="293"/>
            <ac:cxnSpMk id="51" creationId="{D129C8E6-2790-477B-9E70-DBA76D106EC6}"/>
          </ac:cxnSpMkLst>
        </pc:cxnChg>
        <pc:cxnChg chg="del mod">
          <ac:chgData name="BRIENT Nathan" userId="S::nathan.brient@reseau.eseo.fr::754b77c3-2e09-4b71-a988-2c80dc46e2f3" providerId="AD" clId="Web-{3981BBFD-FB4E-AF8A-54D3-D28D2D6AC853}" dt="2022-01-17T16:07:49.784" v="101"/>
          <ac:cxnSpMkLst>
            <pc:docMk/>
            <pc:sldMk cId="3755323057" sldId="293"/>
            <ac:cxnSpMk id="54" creationId="{4DB09BD3-668F-4EC5-B92F-A443079E9C30}"/>
          </ac:cxnSpMkLst>
        </pc:cxnChg>
        <pc:cxnChg chg="del mod">
          <ac:chgData name="BRIENT Nathan" userId="S::nathan.brient@reseau.eseo.fr::754b77c3-2e09-4b71-a988-2c80dc46e2f3" providerId="AD" clId="Web-{3981BBFD-FB4E-AF8A-54D3-D28D2D6AC853}" dt="2022-01-17T16:07:01.518" v="86"/>
          <ac:cxnSpMkLst>
            <pc:docMk/>
            <pc:sldMk cId="3755323057" sldId="293"/>
            <ac:cxnSpMk id="61" creationId="{B4CC52A0-4E9C-49C4-8072-4921A166EE7C}"/>
          </ac:cxnSpMkLst>
        </pc:cxnChg>
        <pc:cxnChg chg="del mod">
          <ac:chgData name="BRIENT Nathan" userId="S::nathan.brient@reseau.eseo.fr::754b77c3-2e09-4b71-a988-2c80dc46e2f3" providerId="AD" clId="Web-{3981BBFD-FB4E-AF8A-54D3-D28D2D6AC853}" dt="2022-01-17T16:07:02.408" v="87"/>
          <ac:cxnSpMkLst>
            <pc:docMk/>
            <pc:sldMk cId="3755323057" sldId="293"/>
            <ac:cxnSpMk id="64" creationId="{71774C35-0E9B-41AC-9C28-8D9F9E848060}"/>
          </ac:cxnSpMkLst>
        </pc:cxnChg>
      </pc:sldChg>
      <pc:sldChg chg="addSp modSp">
        <pc:chgData name="BRIENT Nathan" userId="S::nathan.brient@reseau.eseo.fr::754b77c3-2e09-4b71-a988-2c80dc46e2f3" providerId="AD" clId="Web-{3981BBFD-FB4E-AF8A-54D3-D28D2D6AC853}" dt="2022-01-17T16:06:07.345" v="72" actId="20577"/>
        <pc:sldMkLst>
          <pc:docMk/>
          <pc:sldMk cId="2615785783" sldId="321"/>
        </pc:sldMkLst>
        <pc:spChg chg="mod">
          <ac:chgData name="BRIENT Nathan" userId="S::nathan.brient@reseau.eseo.fr::754b77c3-2e09-4b71-a988-2c80dc46e2f3" providerId="AD" clId="Web-{3981BBFD-FB4E-AF8A-54D3-D28D2D6AC853}" dt="2022-01-17T16:06:07.345" v="72" actId="20577"/>
          <ac:spMkLst>
            <pc:docMk/>
            <pc:sldMk cId="2615785783" sldId="321"/>
            <ac:spMk id="4" creationId="{90094189-E679-478E-8318-F1972EB3A195}"/>
          </ac:spMkLst>
        </pc:spChg>
        <pc:spChg chg="add mod">
          <ac:chgData name="BRIENT Nathan" userId="S::nathan.brient@reseau.eseo.fr::754b77c3-2e09-4b71-a988-2c80dc46e2f3" providerId="AD" clId="Web-{3981BBFD-FB4E-AF8A-54D3-D28D2D6AC853}" dt="2022-01-17T16:02:44.950" v="34" actId="20577"/>
          <ac:spMkLst>
            <pc:docMk/>
            <pc:sldMk cId="2615785783" sldId="321"/>
            <ac:spMk id="6" creationId="{CD6E433B-F081-481F-9A52-3FA8BC932F37}"/>
          </ac:spMkLst>
        </pc:spChg>
        <pc:spChg chg="add mod">
          <ac:chgData name="BRIENT Nathan" userId="S::nathan.brient@reseau.eseo.fr::754b77c3-2e09-4b71-a988-2c80dc46e2f3" providerId="AD" clId="Web-{3981BBFD-FB4E-AF8A-54D3-D28D2D6AC853}" dt="2022-01-17T16:03:52.842" v="48" actId="20577"/>
          <ac:spMkLst>
            <pc:docMk/>
            <pc:sldMk cId="2615785783" sldId="321"/>
            <ac:spMk id="32" creationId="{EAC37835-6F3D-43B0-ADE3-309FEF835CE1}"/>
          </ac:spMkLst>
        </pc:spChg>
        <pc:spChg chg="mod">
          <ac:chgData name="BRIENT Nathan" userId="S::nathan.brient@reseau.eseo.fr::754b77c3-2e09-4b71-a988-2c80dc46e2f3" providerId="AD" clId="Web-{3981BBFD-FB4E-AF8A-54D3-D28D2D6AC853}" dt="2022-01-17T16:01:51.199" v="13" actId="1076"/>
          <ac:spMkLst>
            <pc:docMk/>
            <pc:sldMk cId="2615785783" sldId="321"/>
            <ac:spMk id="36" creationId="{7B82C282-3D9C-486D-A08A-B18F8EFAE808}"/>
          </ac:spMkLst>
        </pc:spChg>
        <pc:spChg chg="mod">
          <ac:chgData name="BRIENT Nathan" userId="S::nathan.brient@reseau.eseo.fr::754b77c3-2e09-4b71-a988-2c80dc46e2f3" providerId="AD" clId="Web-{3981BBFD-FB4E-AF8A-54D3-D28D2D6AC853}" dt="2022-01-17T16:04:27.093" v="52" actId="1076"/>
          <ac:spMkLst>
            <pc:docMk/>
            <pc:sldMk cId="2615785783" sldId="321"/>
            <ac:spMk id="42" creationId="{6B3A5148-ABFB-461A-ABD9-F085C33380FE}"/>
          </ac:spMkLst>
        </pc:spChg>
        <pc:grpChg chg="mod">
          <ac:chgData name="BRIENT Nathan" userId="S::nathan.brient@reseau.eseo.fr::754b77c3-2e09-4b71-a988-2c80dc46e2f3" providerId="AD" clId="Web-{3981BBFD-FB4E-AF8A-54D3-D28D2D6AC853}" dt="2022-01-17T16:01:45.542" v="12" actId="1076"/>
          <ac:grpSpMkLst>
            <pc:docMk/>
            <pc:sldMk cId="2615785783" sldId="321"/>
            <ac:grpSpMk id="21" creationId="{7B10C328-0E11-4387-BAF8-4AC8E7128E3C}"/>
          </ac:grpSpMkLst>
        </pc:grpChg>
        <pc:grpChg chg="mod">
          <ac:chgData name="BRIENT Nathan" userId="S::nathan.brient@reseau.eseo.fr::754b77c3-2e09-4b71-a988-2c80dc46e2f3" providerId="AD" clId="Web-{3981BBFD-FB4E-AF8A-54D3-D28D2D6AC853}" dt="2022-01-17T16:04:49.687" v="57" actId="1076"/>
          <ac:grpSpMkLst>
            <pc:docMk/>
            <pc:sldMk cId="2615785783" sldId="321"/>
            <ac:grpSpMk id="22" creationId="{D213B10A-3DE4-4528-8F3E-ED609420C544}"/>
          </ac:grpSpMkLst>
        </pc:grpChg>
        <pc:picChg chg="add mod">
          <ac:chgData name="BRIENT Nathan" userId="S::nathan.brient@reseau.eseo.fr::754b77c3-2e09-4b71-a988-2c80dc46e2f3" providerId="AD" clId="Web-{3981BBFD-FB4E-AF8A-54D3-D28D2D6AC853}" dt="2022-01-17T16:01:31.464" v="11" actId="1076"/>
          <ac:picMkLst>
            <pc:docMk/>
            <pc:sldMk cId="2615785783" sldId="321"/>
            <ac:picMk id="2" creationId="{EC570D17-07AB-41D6-BF46-D02EE7EDB664}"/>
          </ac:picMkLst>
        </pc:picChg>
        <pc:picChg chg="mod">
          <ac:chgData name="BRIENT Nathan" userId="S::nathan.brient@reseau.eseo.fr::754b77c3-2e09-4b71-a988-2c80dc46e2f3" providerId="AD" clId="Web-{3981BBFD-FB4E-AF8A-54D3-D28D2D6AC853}" dt="2022-01-17T16:01:51.214" v="14" actId="1076"/>
          <ac:picMkLst>
            <pc:docMk/>
            <pc:sldMk cId="2615785783" sldId="321"/>
            <ac:picMk id="1050" creationId="{5F2270D6-4477-44D6-A66B-6B538D2B4EAF}"/>
          </ac:picMkLst>
        </pc:picChg>
        <pc:picChg chg="mod">
          <ac:chgData name="BRIENT Nathan" userId="S::nathan.brient@reseau.eseo.fr::754b77c3-2e09-4b71-a988-2c80dc46e2f3" providerId="AD" clId="Web-{3981BBFD-FB4E-AF8A-54D3-D28D2D6AC853}" dt="2022-01-17T16:04:32.311" v="53" actId="1076"/>
          <ac:picMkLst>
            <pc:docMk/>
            <pc:sldMk cId="2615785783" sldId="321"/>
            <ac:picMk id="1052" creationId="{FD46EAFD-2A5F-48EC-AE21-E1522BCCA7F4}"/>
          </ac:picMkLst>
        </pc:picChg>
        <pc:cxnChg chg="mod">
          <ac:chgData name="BRIENT Nathan" userId="S::nathan.brient@reseau.eseo.fr::754b77c3-2e09-4b71-a988-2c80dc46e2f3" providerId="AD" clId="Web-{3981BBFD-FB4E-AF8A-54D3-D28D2D6AC853}" dt="2022-01-17T16:01:12.588" v="5" actId="14100"/>
          <ac:cxnSpMkLst>
            <pc:docMk/>
            <pc:sldMk cId="2615785783" sldId="321"/>
            <ac:cxnSpMk id="48" creationId="{C4CC8584-D427-4215-A77B-77185E2B2A2B}"/>
          </ac:cxnSpMkLst>
        </pc:cxnChg>
        <pc:cxnChg chg="mod">
          <ac:chgData name="BRIENT Nathan" userId="S::nathan.brient@reseau.eseo.fr::754b77c3-2e09-4b71-a988-2c80dc46e2f3" providerId="AD" clId="Web-{3981BBFD-FB4E-AF8A-54D3-D28D2D6AC853}" dt="2022-01-17T16:04:52.843" v="58" actId="14100"/>
          <ac:cxnSpMkLst>
            <pc:docMk/>
            <pc:sldMk cId="2615785783" sldId="321"/>
            <ac:cxnSpMk id="51" creationId="{D129C8E6-2790-477B-9E70-DBA76D106EC6}"/>
          </ac:cxnSpMkLst>
        </pc:cxnChg>
        <pc:cxnChg chg="mod">
          <ac:chgData name="BRIENT Nathan" userId="S::nathan.brient@reseau.eseo.fr::754b77c3-2e09-4b71-a988-2c80dc46e2f3" providerId="AD" clId="Web-{3981BBFD-FB4E-AF8A-54D3-D28D2D6AC853}" dt="2022-01-17T16:04:13.420" v="50" actId="14100"/>
          <ac:cxnSpMkLst>
            <pc:docMk/>
            <pc:sldMk cId="2615785783" sldId="321"/>
            <ac:cxnSpMk id="61" creationId="{B4CC52A0-4E9C-49C4-8072-4921A166EE7C}"/>
          </ac:cxnSpMkLst>
        </pc:cxnChg>
        <pc:cxnChg chg="mod">
          <ac:chgData name="BRIENT Nathan" userId="S::nathan.brient@reseau.eseo.fr::754b77c3-2e09-4b71-a988-2c80dc46e2f3" providerId="AD" clId="Web-{3981BBFD-FB4E-AF8A-54D3-D28D2D6AC853}" dt="2022-01-17T16:05:04.609" v="60" actId="14100"/>
          <ac:cxnSpMkLst>
            <pc:docMk/>
            <pc:sldMk cId="2615785783" sldId="321"/>
            <ac:cxnSpMk id="64" creationId="{71774C35-0E9B-41AC-9C28-8D9F9E848060}"/>
          </ac:cxnSpMkLst>
        </pc:cxnChg>
      </pc:sldChg>
    </pc:docChg>
  </pc:docChgLst>
  <pc:docChgLst>
    <pc:chgData name="LE ROUX Adrien" userId="S::adrien.leroux@reseau.eseo.fr::b763c028-1a73-467a-a70c-0ee2c5e87874" providerId="AD" clId="Web-{A724CD7A-3F64-2444-18B0-A0575FFE8CE4}"/>
    <pc:docChg chg="addSld delSld modSld modSection">
      <pc:chgData name="LE ROUX Adrien" userId="S::adrien.leroux@reseau.eseo.fr::b763c028-1a73-467a-a70c-0ee2c5e87874" providerId="AD" clId="Web-{A724CD7A-3F64-2444-18B0-A0575FFE8CE4}" dt="2022-01-20T00:08:21.558" v="1526" actId="20577"/>
      <pc:docMkLst>
        <pc:docMk/>
      </pc:docMkLst>
      <pc:sldChg chg="addSp delSp modSp">
        <pc:chgData name="LE ROUX Adrien" userId="S::adrien.leroux@reseau.eseo.fr::b763c028-1a73-467a-a70c-0ee2c5e87874" providerId="AD" clId="Web-{A724CD7A-3F64-2444-18B0-A0575FFE8CE4}" dt="2022-01-19T23:19:53.548" v="53" actId="1076"/>
        <pc:sldMkLst>
          <pc:docMk/>
          <pc:sldMk cId="2900558108" sldId="301"/>
        </pc:sldMkLst>
        <pc:spChg chg="mod">
          <ac:chgData name="LE ROUX Adrien" userId="S::adrien.leroux@reseau.eseo.fr::b763c028-1a73-467a-a70c-0ee2c5e87874" providerId="AD" clId="Web-{A724CD7A-3F64-2444-18B0-A0575FFE8CE4}" dt="2022-01-19T23:19:53.548" v="53" actId="1076"/>
          <ac:spMkLst>
            <pc:docMk/>
            <pc:sldMk cId="2900558108" sldId="301"/>
            <ac:spMk id="2" creationId="{045A570F-A3C4-4F0E-B6A5-F1D8AC723915}"/>
          </ac:spMkLst>
        </pc:spChg>
        <pc:picChg chg="add del mod">
          <ac:chgData name="LE ROUX Adrien" userId="S::adrien.leroux@reseau.eseo.fr::b763c028-1a73-467a-a70c-0ee2c5e87874" providerId="AD" clId="Web-{A724CD7A-3F64-2444-18B0-A0575FFE8CE4}" dt="2022-01-19T23:16:31.981" v="37"/>
          <ac:picMkLst>
            <pc:docMk/>
            <pc:sldMk cId="2900558108" sldId="301"/>
            <ac:picMk id="6" creationId="{28DC03C5-87E9-4042-AE03-81EC279A3C81}"/>
          </ac:picMkLst>
        </pc:picChg>
        <pc:picChg chg="del">
          <ac:chgData name="LE ROUX Adrien" userId="S::adrien.leroux@reseau.eseo.fr::b763c028-1a73-467a-a70c-0ee2c5e87874" providerId="AD" clId="Web-{A724CD7A-3F64-2444-18B0-A0575FFE8CE4}" dt="2022-01-19T23:16:05.527" v="30"/>
          <ac:picMkLst>
            <pc:docMk/>
            <pc:sldMk cId="2900558108" sldId="301"/>
            <ac:picMk id="8" creationId="{F5845A87-BF7D-4E6E-9F02-02C52222D696}"/>
          </ac:picMkLst>
        </pc:picChg>
        <pc:picChg chg="add mod modCrop">
          <ac:chgData name="LE ROUX Adrien" userId="S::adrien.leroux@reseau.eseo.fr::b763c028-1a73-467a-a70c-0ee2c5e87874" providerId="AD" clId="Web-{A724CD7A-3F64-2444-18B0-A0575FFE8CE4}" dt="2022-01-19T23:19:44.204" v="52"/>
          <ac:picMkLst>
            <pc:docMk/>
            <pc:sldMk cId="2900558108" sldId="301"/>
            <ac:picMk id="9" creationId="{E4053AA4-5585-4783-90DC-F00ED6C162A1}"/>
          </ac:picMkLst>
        </pc:picChg>
      </pc:sldChg>
      <pc:sldChg chg="addSp delSp modSp">
        <pc:chgData name="LE ROUX Adrien" userId="S::adrien.leroux@reseau.eseo.fr::b763c028-1a73-467a-a70c-0ee2c5e87874" providerId="AD" clId="Web-{A724CD7A-3F64-2444-18B0-A0575FFE8CE4}" dt="2022-01-19T23:55:18.091" v="774" actId="1076"/>
        <pc:sldMkLst>
          <pc:docMk/>
          <pc:sldMk cId="1400528446" sldId="305"/>
        </pc:sldMkLst>
        <pc:spChg chg="del mod">
          <ac:chgData name="LE ROUX Adrien" userId="S::adrien.leroux@reseau.eseo.fr::b763c028-1a73-467a-a70c-0ee2c5e87874" providerId="AD" clId="Web-{A724CD7A-3F64-2444-18B0-A0575FFE8CE4}" dt="2022-01-19T23:54:33.495" v="760"/>
          <ac:spMkLst>
            <pc:docMk/>
            <pc:sldMk cId="1400528446" sldId="305"/>
            <ac:spMk id="6" creationId="{81283BAB-3609-43C6-8547-1A2C413D1959}"/>
          </ac:spMkLst>
        </pc:spChg>
        <pc:spChg chg="mod">
          <ac:chgData name="LE ROUX Adrien" userId="S::adrien.leroux@reseau.eseo.fr::b763c028-1a73-467a-a70c-0ee2c5e87874" providerId="AD" clId="Web-{A724CD7A-3F64-2444-18B0-A0575FFE8CE4}" dt="2022-01-19T23:55:18.091" v="774" actId="1076"/>
          <ac:spMkLst>
            <pc:docMk/>
            <pc:sldMk cId="1400528446" sldId="305"/>
            <ac:spMk id="10" creationId="{8EA382AA-F725-4A7F-B1C3-4ACDAB0AEED2}"/>
          </ac:spMkLst>
        </pc:spChg>
        <pc:spChg chg="mod">
          <ac:chgData name="LE ROUX Adrien" userId="S::adrien.leroux@reseau.eseo.fr::b763c028-1a73-467a-a70c-0ee2c5e87874" providerId="AD" clId="Web-{A724CD7A-3F64-2444-18B0-A0575FFE8CE4}" dt="2022-01-19T23:54:59.089" v="770" actId="1076"/>
          <ac:spMkLst>
            <pc:docMk/>
            <pc:sldMk cId="1400528446" sldId="305"/>
            <ac:spMk id="11" creationId="{D4D0218A-7692-40BB-99C0-4AD06A37D1CC}"/>
          </ac:spMkLst>
        </pc:spChg>
        <pc:spChg chg="del">
          <ac:chgData name="LE ROUX Adrien" userId="S::adrien.leroux@reseau.eseo.fr::b763c028-1a73-467a-a70c-0ee2c5e87874" providerId="AD" clId="Web-{A724CD7A-3F64-2444-18B0-A0575FFE8CE4}" dt="2022-01-19T23:54:35.948" v="761"/>
          <ac:spMkLst>
            <pc:docMk/>
            <pc:sldMk cId="1400528446" sldId="305"/>
            <ac:spMk id="12" creationId="{34963D8A-0084-4C28-9B9B-0EFFFC977AD0}"/>
          </ac:spMkLst>
        </pc:spChg>
        <pc:spChg chg="add mod">
          <ac:chgData name="LE ROUX Adrien" userId="S::adrien.leroux@reseau.eseo.fr::b763c028-1a73-467a-a70c-0ee2c5e87874" providerId="AD" clId="Web-{A724CD7A-3F64-2444-18B0-A0575FFE8CE4}" dt="2022-01-19T23:55:06.653" v="772" actId="1076"/>
          <ac:spMkLst>
            <pc:docMk/>
            <pc:sldMk cId="1400528446" sldId="305"/>
            <ac:spMk id="13" creationId="{8FB9033B-6FE2-45DF-9BCA-93EE5F85F030}"/>
          </ac:spMkLst>
        </pc:spChg>
        <pc:spChg chg="add mod">
          <ac:chgData name="LE ROUX Adrien" userId="S::adrien.leroux@reseau.eseo.fr::b763c028-1a73-467a-a70c-0ee2c5e87874" providerId="AD" clId="Web-{A724CD7A-3F64-2444-18B0-A0575FFE8CE4}" dt="2022-01-19T23:55:13.825" v="773" actId="1076"/>
          <ac:spMkLst>
            <pc:docMk/>
            <pc:sldMk cId="1400528446" sldId="305"/>
            <ac:spMk id="14" creationId="{7528F7FD-DEC9-4589-9CD5-9D580D3CCF02}"/>
          </ac:spMkLst>
        </pc:spChg>
        <pc:picChg chg="add del">
          <ac:chgData name="LE ROUX Adrien" userId="S::adrien.leroux@reseau.eseo.fr::b763c028-1a73-467a-a70c-0ee2c5e87874" providerId="AD" clId="Web-{A724CD7A-3F64-2444-18B0-A0575FFE8CE4}" dt="2022-01-19T23:52:30.148" v="724"/>
          <ac:picMkLst>
            <pc:docMk/>
            <pc:sldMk cId="1400528446" sldId="305"/>
            <ac:picMk id="8" creationId="{52ED3BAC-1FEB-4F22-9BA0-53CB8D01E263}"/>
          </ac:picMkLst>
        </pc:picChg>
        <pc:picChg chg="del">
          <ac:chgData name="LE ROUX Adrien" userId="S::adrien.leroux@reseau.eseo.fr::b763c028-1a73-467a-a70c-0ee2c5e87874" providerId="AD" clId="Web-{A724CD7A-3F64-2444-18B0-A0575FFE8CE4}" dt="2022-01-19T20:44:51.844" v="0"/>
          <ac:picMkLst>
            <pc:docMk/>
            <pc:sldMk cId="1400528446" sldId="305"/>
            <ac:picMk id="9" creationId="{658794F7-C777-49E8-8F8B-3FC4723FED76}"/>
          </ac:picMkLst>
        </pc:picChg>
      </pc:sldChg>
      <pc:sldChg chg="modSp">
        <pc:chgData name="LE ROUX Adrien" userId="S::adrien.leroux@reseau.eseo.fr::b763c028-1a73-467a-a70c-0ee2c5e87874" providerId="AD" clId="Web-{A724CD7A-3F64-2444-18B0-A0575FFE8CE4}" dt="2022-01-20T00:07:31.464" v="1522" actId="20577"/>
        <pc:sldMkLst>
          <pc:docMk/>
          <pc:sldMk cId="38575154" sldId="306"/>
        </pc:sldMkLst>
        <pc:spChg chg="mod">
          <ac:chgData name="LE ROUX Adrien" userId="S::adrien.leroux@reseau.eseo.fr::b763c028-1a73-467a-a70c-0ee2c5e87874" providerId="AD" clId="Web-{A724CD7A-3F64-2444-18B0-A0575FFE8CE4}" dt="2022-01-20T00:07:31.464" v="1522" actId="20577"/>
          <ac:spMkLst>
            <pc:docMk/>
            <pc:sldMk cId="38575154" sldId="306"/>
            <ac:spMk id="8" creationId="{36B9467F-625B-4B13-9FF0-9F1D44E01BFF}"/>
          </ac:spMkLst>
        </pc:spChg>
      </pc:sldChg>
      <pc:sldChg chg="modSp">
        <pc:chgData name="LE ROUX Adrien" userId="S::adrien.leroux@reseau.eseo.fr::b763c028-1a73-467a-a70c-0ee2c5e87874" providerId="AD" clId="Web-{A724CD7A-3F64-2444-18B0-A0575FFE8CE4}" dt="2022-01-19T23:28:08.435" v="55" actId="14100"/>
        <pc:sldMkLst>
          <pc:docMk/>
          <pc:sldMk cId="2503198006" sldId="328"/>
        </pc:sldMkLst>
        <pc:picChg chg="mod">
          <ac:chgData name="LE ROUX Adrien" userId="S::adrien.leroux@reseau.eseo.fr::b763c028-1a73-467a-a70c-0ee2c5e87874" providerId="AD" clId="Web-{A724CD7A-3F64-2444-18B0-A0575FFE8CE4}" dt="2022-01-19T23:28:08.435" v="55" actId="14100"/>
          <ac:picMkLst>
            <pc:docMk/>
            <pc:sldMk cId="2503198006" sldId="328"/>
            <ac:picMk id="7" creationId="{33B79F0C-A0DE-46F8-A905-0EF3DC72268A}"/>
          </ac:picMkLst>
        </pc:picChg>
      </pc:sldChg>
      <pc:sldChg chg="addSp delSp modSp new">
        <pc:chgData name="LE ROUX Adrien" userId="S::adrien.leroux@reseau.eseo.fr::b763c028-1a73-467a-a70c-0ee2c5e87874" providerId="AD" clId="Web-{A724CD7A-3F64-2444-18B0-A0575FFE8CE4}" dt="2022-01-20T00:05:13.726" v="1373" actId="20577"/>
        <pc:sldMkLst>
          <pc:docMk/>
          <pc:sldMk cId="1850197585" sldId="330"/>
        </pc:sldMkLst>
        <pc:spChg chg="del">
          <ac:chgData name="LE ROUX Adrien" userId="S::adrien.leroux@reseau.eseo.fr::b763c028-1a73-467a-a70c-0ee2c5e87874" providerId="AD" clId="Web-{A724CD7A-3F64-2444-18B0-A0575FFE8CE4}" dt="2022-01-19T20:46:04.799" v="8"/>
          <ac:spMkLst>
            <pc:docMk/>
            <pc:sldMk cId="1850197585" sldId="330"/>
            <ac:spMk id="2" creationId="{B95863DD-220D-4431-B399-69FE7CE98403}"/>
          </ac:spMkLst>
        </pc:spChg>
        <pc:spChg chg="mod">
          <ac:chgData name="LE ROUX Adrien" userId="S::adrien.leroux@reseau.eseo.fr::b763c028-1a73-467a-a70c-0ee2c5e87874" providerId="AD" clId="Web-{A724CD7A-3F64-2444-18B0-A0575FFE8CE4}" dt="2022-01-19T20:45:24.907" v="7" actId="20577"/>
          <ac:spMkLst>
            <pc:docMk/>
            <pc:sldMk cId="1850197585" sldId="330"/>
            <ac:spMk id="4" creationId="{AEE0AD02-F18A-457E-BC9E-AF1DF9E2CFFB}"/>
          </ac:spMkLst>
        </pc:spChg>
        <pc:spChg chg="add del mod">
          <ac:chgData name="LE ROUX Adrien" userId="S::adrien.leroux@reseau.eseo.fr::b763c028-1a73-467a-a70c-0ee2c5e87874" providerId="AD" clId="Web-{A724CD7A-3F64-2444-18B0-A0575FFE8CE4}" dt="2022-01-19T23:54:48.339" v="765"/>
          <ac:spMkLst>
            <pc:docMk/>
            <pc:sldMk cId="1850197585" sldId="330"/>
            <ac:spMk id="7" creationId="{12872FA4-C558-4E43-8238-C80CEF2FC051}"/>
          </ac:spMkLst>
        </pc:spChg>
        <pc:spChg chg="add del mod">
          <ac:chgData name="LE ROUX Adrien" userId="S::adrien.leroux@reseau.eseo.fr::b763c028-1a73-467a-a70c-0ee2c5e87874" providerId="AD" clId="Web-{A724CD7A-3F64-2444-18B0-A0575FFE8CE4}" dt="2022-01-19T23:54:48.339" v="764"/>
          <ac:spMkLst>
            <pc:docMk/>
            <pc:sldMk cId="1850197585" sldId="330"/>
            <ac:spMk id="9" creationId="{54B6A0D0-37AF-4764-935A-EB67EC8A0795}"/>
          </ac:spMkLst>
        </pc:spChg>
        <pc:spChg chg="add mod">
          <ac:chgData name="LE ROUX Adrien" userId="S::adrien.leroux@reseau.eseo.fr::b763c028-1a73-467a-a70c-0ee2c5e87874" providerId="AD" clId="Web-{A724CD7A-3F64-2444-18B0-A0575FFE8CE4}" dt="2022-01-20T00:05:13.726" v="1373" actId="20577"/>
          <ac:spMkLst>
            <pc:docMk/>
            <pc:sldMk cId="1850197585" sldId="330"/>
            <ac:spMk id="11" creationId="{99D06E86-426B-45A9-A281-F34FE1E44FD5}"/>
          </ac:spMkLst>
        </pc:spChg>
        <pc:spChg chg="add mod">
          <ac:chgData name="LE ROUX Adrien" userId="S::adrien.leroux@reseau.eseo.fr::b763c028-1a73-467a-a70c-0ee2c5e87874" providerId="AD" clId="Web-{A724CD7A-3F64-2444-18B0-A0575FFE8CE4}" dt="2022-01-20T00:04:07.428" v="1294" actId="20577"/>
          <ac:spMkLst>
            <pc:docMk/>
            <pc:sldMk cId="1850197585" sldId="330"/>
            <ac:spMk id="13" creationId="{2E3A6B92-D25F-4719-A71F-54F87F8685BA}"/>
          </ac:spMkLst>
        </pc:spChg>
      </pc:sldChg>
      <pc:sldChg chg="new del">
        <pc:chgData name="LE ROUX Adrien" userId="S::adrien.leroux@reseau.eseo.fr::b763c028-1a73-467a-a70c-0ee2c5e87874" providerId="AD" clId="Web-{A724CD7A-3F64-2444-18B0-A0575FFE8CE4}" dt="2022-01-19T20:45:09.141" v="3"/>
        <pc:sldMkLst>
          <pc:docMk/>
          <pc:sldMk cId="3247857485" sldId="330"/>
        </pc:sldMkLst>
      </pc:sldChg>
      <pc:sldChg chg="addSp delSp modSp new">
        <pc:chgData name="LE ROUX Adrien" userId="S::adrien.leroux@reseau.eseo.fr::b763c028-1a73-467a-a70c-0ee2c5e87874" providerId="AD" clId="Web-{A724CD7A-3F64-2444-18B0-A0575FFE8CE4}" dt="2022-01-20T00:08:21.558" v="1526" actId="20577"/>
        <pc:sldMkLst>
          <pc:docMk/>
          <pc:sldMk cId="301963239" sldId="331"/>
        </pc:sldMkLst>
        <pc:spChg chg="del">
          <ac:chgData name="LE ROUX Adrien" userId="S::adrien.leroux@reseau.eseo.fr::b763c028-1a73-467a-a70c-0ee2c5e87874" providerId="AD" clId="Web-{A724CD7A-3F64-2444-18B0-A0575FFE8CE4}" dt="2022-01-19T23:29:04.123" v="72"/>
          <ac:spMkLst>
            <pc:docMk/>
            <pc:sldMk cId="301963239" sldId="331"/>
            <ac:spMk id="2" creationId="{846BE6CF-DC39-4CB7-8190-83BD80F554DC}"/>
          </ac:spMkLst>
        </pc:spChg>
        <pc:spChg chg="mod">
          <ac:chgData name="LE ROUX Adrien" userId="S::adrien.leroux@reseau.eseo.fr::b763c028-1a73-467a-a70c-0ee2c5e87874" providerId="AD" clId="Web-{A724CD7A-3F64-2444-18B0-A0575FFE8CE4}" dt="2022-01-19T23:29:01.076" v="71" actId="20577"/>
          <ac:spMkLst>
            <pc:docMk/>
            <pc:sldMk cId="301963239" sldId="331"/>
            <ac:spMk id="4" creationId="{FB7AE849-0D4F-4CD1-B893-BB67650BF9D0}"/>
          </ac:spMkLst>
        </pc:spChg>
        <pc:spChg chg="add mod">
          <ac:chgData name="LE ROUX Adrien" userId="S::adrien.leroux@reseau.eseo.fr::b763c028-1a73-467a-a70c-0ee2c5e87874" providerId="AD" clId="Web-{A724CD7A-3F64-2444-18B0-A0575FFE8CE4}" dt="2022-01-20T00:08:21.558" v="1526" actId="20577"/>
          <ac:spMkLst>
            <pc:docMk/>
            <pc:sldMk cId="301963239" sldId="331"/>
            <ac:spMk id="7" creationId="{D0614E33-A0F9-4867-AB6B-414658E30E4B}"/>
          </ac:spMkLst>
        </pc:spChg>
      </pc:sldChg>
      <pc:sldChg chg="add del replId">
        <pc:chgData name="LE ROUX Adrien" userId="S::adrien.leroux@reseau.eseo.fr::b763c028-1a73-467a-a70c-0ee2c5e87874" providerId="AD" clId="Web-{A724CD7A-3F64-2444-18B0-A0575FFE8CE4}" dt="2022-01-19T20:47:37.847" v="12"/>
        <pc:sldMkLst>
          <pc:docMk/>
          <pc:sldMk cId="3475387744" sldId="331"/>
        </pc:sldMkLst>
      </pc:sldChg>
    </pc:docChg>
  </pc:docChgLst>
  <pc:docChgLst>
    <pc:chgData name="BRIENT Nathan" userId="S::nathan.brient@reseau.eseo.fr::754b77c3-2e09-4b71-a988-2c80dc46e2f3" providerId="AD" clId="Web-{BBE6FEB5-A6A4-738E-7144-940C328F0720}"/>
    <pc:docChg chg="modSld">
      <pc:chgData name="BRIENT Nathan" userId="S::nathan.brient@reseau.eseo.fr::754b77c3-2e09-4b71-a988-2c80dc46e2f3" providerId="AD" clId="Web-{BBE6FEB5-A6A4-738E-7144-940C328F0720}" dt="2021-11-26T09:03:30.858" v="14" actId="1076"/>
      <pc:docMkLst>
        <pc:docMk/>
      </pc:docMkLst>
      <pc:sldChg chg="addSp delSp modSp">
        <pc:chgData name="BRIENT Nathan" userId="S::nathan.brient@reseau.eseo.fr::754b77c3-2e09-4b71-a988-2c80dc46e2f3" providerId="AD" clId="Web-{BBE6FEB5-A6A4-738E-7144-940C328F0720}" dt="2021-11-26T08:43:21.603" v="11" actId="14100"/>
        <pc:sldMkLst>
          <pc:docMk/>
          <pc:sldMk cId="2304741859" sldId="282"/>
        </pc:sldMkLst>
        <pc:picChg chg="add del mod">
          <ac:chgData name="BRIENT Nathan" userId="S::nathan.brient@reseau.eseo.fr::754b77c3-2e09-4b71-a988-2c80dc46e2f3" providerId="AD" clId="Web-{BBE6FEB5-A6A4-738E-7144-940C328F0720}" dt="2021-11-26T08:43:14.212" v="8"/>
          <ac:picMkLst>
            <pc:docMk/>
            <pc:sldMk cId="2304741859" sldId="282"/>
            <ac:picMk id="6" creationId="{F8C8ED36-9E39-42A8-9512-4982CA34057C}"/>
          </ac:picMkLst>
        </pc:picChg>
        <pc:picChg chg="add mod">
          <ac:chgData name="BRIENT Nathan" userId="S::nathan.brient@reseau.eseo.fr::754b77c3-2e09-4b71-a988-2c80dc46e2f3" providerId="AD" clId="Web-{BBE6FEB5-A6A4-738E-7144-940C328F0720}" dt="2021-11-26T08:43:13.275" v="7" actId="1076"/>
          <ac:picMkLst>
            <pc:docMk/>
            <pc:sldMk cId="2304741859" sldId="282"/>
            <ac:picMk id="8" creationId="{AA1D003B-CDCA-47B8-BE49-636C4FF51AA4}"/>
          </ac:picMkLst>
        </pc:picChg>
        <pc:picChg chg="add mod">
          <ac:chgData name="BRIENT Nathan" userId="S::nathan.brient@reseau.eseo.fr::754b77c3-2e09-4b71-a988-2c80dc46e2f3" providerId="AD" clId="Web-{BBE6FEB5-A6A4-738E-7144-940C328F0720}" dt="2021-11-26T08:43:21.603" v="11" actId="14100"/>
          <ac:picMkLst>
            <pc:docMk/>
            <pc:sldMk cId="2304741859" sldId="282"/>
            <ac:picMk id="9" creationId="{6D1D255C-B4CF-48DB-B8AD-5EAF1BDADE91}"/>
          </ac:picMkLst>
        </pc:picChg>
      </pc:sldChg>
      <pc:sldChg chg="addSp modSp">
        <pc:chgData name="BRIENT Nathan" userId="S::nathan.brient@reseau.eseo.fr::754b77c3-2e09-4b71-a988-2c80dc46e2f3" providerId="AD" clId="Web-{BBE6FEB5-A6A4-738E-7144-940C328F0720}" dt="2021-11-26T09:03:30.858" v="14" actId="1076"/>
        <pc:sldMkLst>
          <pc:docMk/>
          <pc:sldMk cId="1595517766" sldId="283"/>
        </pc:sldMkLst>
        <pc:picChg chg="add mod">
          <ac:chgData name="BRIENT Nathan" userId="S::nathan.brient@reseau.eseo.fr::754b77c3-2e09-4b71-a988-2c80dc46e2f3" providerId="AD" clId="Web-{BBE6FEB5-A6A4-738E-7144-940C328F0720}" dt="2021-11-26T09:03:28.717" v="13" actId="1076"/>
          <ac:picMkLst>
            <pc:docMk/>
            <pc:sldMk cId="1595517766" sldId="283"/>
            <ac:picMk id="2" creationId="{4DE8239A-25E1-48F0-B7A7-535EFB6AB8F6}"/>
          </ac:picMkLst>
        </pc:picChg>
        <pc:picChg chg="mod">
          <ac:chgData name="BRIENT Nathan" userId="S::nathan.brient@reseau.eseo.fr::754b77c3-2e09-4b71-a988-2c80dc46e2f3" providerId="AD" clId="Web-{BBE6FEB5-A6A4-738E-7144-940C328F0720}" dt="2021-11-26T09:03:30.858" v="14" actId="1076"/>
          <ac:picMkLst>
            <pc:docMk/>
            <pc:sldMk cId="1595517766" sldId="283"/>
            <ac:picMk id="16" creationId="{9BDCE305-E834-4ED2-B060-AAF9956DF8AF}"/>
          </ac:picMkLst>
        </pc:picChg>
      </pc:sldChg>
    </pc:docChg>
  </pc:docChgLst>
  <pc:docChgLst>
    <pc:chgData name="HINCELIN Arnaud" userId="S::arnaud.hincelin@reseau.eseo.fr::389ba79c-bdd4-4784-a2f7-705bf94ebc34" providerId="AD" clId="Web-{7C8ECF32-FF49-044F-AFDA-34B5FCF07179}"/>
    <pc:docChg chg="modSld">
      <pc:chgData name="HINCELIN Arnaud" userId="S::arnaud.hincelin@reseau.eseo.fr::389ba79c-bdd4-4784-a2f7-705bf94ebc34" providerId="AD" clId="Web-{7C8ECF32-FF49-044F-AFDA-34B5FCF07179}" dt="2021-11-25T23:04:59.448" v="7" actId="20577"/>
      <pc:docMkLst>
        <pc:docMk/>
      </pc:docMkLst>
      <pc:sldChg chg="modSp">
        <pc:chgData name="HINCELIN Arnaud" userId="S::arnaud.hincelin@reseau.eseo.fr::389ba79c-bdd4-4784-a2f7-705bf94ebc34" providerId="AD" clId="Web-{7C8ECF32-FF49-044F-AFDA-34B5FCF07179}" dt="2021-11-25T23:04:59.448" v="7" actId="20577"/>
        <pc:sldMkLst>
          <pc:docMk/>
          <pc:sldMk cId="1350921171" sldId="290"/>
        </pc:sldMkLst>
        <pc:spChg chg="mod">
          <ac:chgData name="HINCELIN Arnaud" userId="S::arnaud.hincelin@reseau.eseo.fr::389ba79c-bdd4-4784-a2f7-705bf94ebc34" providerId="AD" clId="Web-{7C8ECF32-FF49-044F-AFDA-34B5FCF07179}" dt="2021-11-25T23:04:59.448" v="7" actId="20577"/>
          <ac:spMkLst>
            <pc:docMk/>
            <pc:sldMk cId="1350921171" sldId="290"/>
            <ac:spMk id="35" creationId="{2D6BE3BC-EBDF-48EE-95D7-D9FFF6A2B483}"/>
          </ac:spMkLst>
        </pc:spChg>
      </pc:sldChg>
      <pc:sldChg chg="modSp">
        <pc:chgData name="HINCELIN Arnaud" userId="S::arnaud.hincelin@reseau.eseo.fr::389ba79c-bdd4-4784-a2f7-705bf94ebc34" providerId="AD" clId="Web-{7C8ECF32-FF49-044F-AFDA-34B5FCF07179}" dt="2021-11-25T23:04:47.698" v="6" actId="20577"/>
        <pc:sldMkLst>
          <pc:docMk/>
          <pc:sldMk cId="3755323057" sldId="293"/>
        </pc:sldMkLst>
        <pc:spChg chg="mod">
          <ac:chgData name="HINCELIN Arnaud" userId="S::arnaud.hincelin@reseau.eseo.fr::389ba79c-bdd4-4784-a2f7-705bf94ebc34" providerId="AD" clId="Web-{7C8ECF32-FF49-044F-AFDA-34B5FCF07179}" dt="2021-11-25T23:04:47.698" v="6" actId="20577"/>
          <ac:spMkLst>
            <pc:docMk/>
            <pc:sldMk cId="3755323057" sldId="293"/>
            <ac:spMk id="2" creationId="{A14CE36F-74C5-4C1B-89B3-7208BD7AECBD}"/>
          </ac:spMkLst>
        </pc:spChg>
        <pc:spChg chg="mod">
          <ac:chgData name="HINCELIN Arnaud" userId="S::arnaud.hincelin@reseau.eseo.fr::389ba79c-bdd4-4784-a2f7-705bf94ebc34" providerId="AD" clId="Web-{7C8ECF32-FF49-044F-AFDA-34B5FCF07179}" dt="2021-11-25T23:04:43.573" v="5" actId="20577"/>
          <ac:spMkLst>
            <pc:docMk/>
            <pc:sldMk cId="3755323057" sldId="293"/>
            <ac:spMk id="16" creationId="{BD87846D-CCCB-426B-8344-DB27C93EABDE}"/>
          </ac:spMkLst>
        </pc:spChg>
      </pc:sldChg>
    </pc:docChg>
  </pc:docChgLst>
  <pc:docChgLst>
    <pc:chgData name="ARONDEL Martin" userId="1422ecbe-8683-489c-ad28-4ac5b0160fa2" providerId="ADAL" clId="{070BEC31-E115-4D37-9C78-34340EB3BFEA}"/>
    <pc:docChg chg="undo redo custSel addSld delSld modSld sldOrd">
      <pc:chgData name="ARONDEL Martin" userId="1422ecbe-8683-489c-ad28-4ac5b0160fa2" providerId="ADAL" clId="{070BEC31-E115-4D37-9C78-34340EB3BFEA}" dt="2021-11-26T09:37:35.998" v="3647" actId="1076"/>
      <pc:docMkLst>
        <pc:docMk/>
      </pc:docMkLst>
      <pc:sldChg chg="modSp del mod">
        <pc:chgData name="ARONDEL Martin" userId="1422ecbe-8683-489c-ad28-4ac5b0160fa2" providerId="ADAL" clId="{070BEC31-E115-4D37-9C78-34340EB3BFEA}" dt="2021-11-26T08:22:19.110" v="3437" actId="47"/>
        <pc:sldMkLst>
          <pc:docMk/>
          <pc:sldMk cId="3387095686" sldId="266"/>
        </pc:sldMkLst>
        <pc:spChg chg="mod">
          <ac:chgData name="ARONDEL Martin" userId="1422ecbe-8683-489c-ad28-4ac5b0160fa2" providerId="ADAL" clId="{070BEC31-E115-4D37-9C78-34340EB3BFEA}" dt="2021-11-26T08:20:57.797" v="3432" actId="13926"/>
          <ac:spMkLst>
            <pc:docMk/>
            <pc:sldMk cId="3387095686" sldId="266"/>
            <ac:spMk id="5" creationId="{B92C6BD7-B2C7-4EF2-BE9F-B180DC292DA3}"/>
          </ac:spMkLst>
        </pc:spChg>
      </pc:sldChg>
      <pc:sldChg chg="modSp mod">
        <pc:chgData name="ARONDEL Martin" userId="1422ecbe-8683-489c-ad28-4ac5b0160fa2" providerId="ADAL" clId="{070BEC31-E115-4D37-9C78-34340EB3BFEA}" dt="2021-11-26T08:29:52.674" v="3526" actId="113"/>
        <pc:sldMkLst>
          <pc:docMk/>
          <pc:sldMk cId="1379452282" sldId="267"/>
        </pc:sldMkLst>
        <pc:spChg chg="mod">
          <ac:chgData name="ARONDEL Martin" userId="1422ecbe-8683-489c-ad28-4ac5b0160fa2" providerId="ADAL" clId="{070BEC31-E115-4D37-9C78-34340EB3BFEA}" dt="2021-11-26T08:29:52.674" v="3526" actId="113"/>
          <ac:spMkLst>
            <pc:docMk/>
            <pc:sldMk cId="1379452282" sldId="267"/>
            <ac:spMk id="2" creationId="{18E3A52B-5D85-4DD6-B44D-3D1D2D291E59}"/>
          </ac:spMkLst>
        </pc:spChg>
      </pc:sldChg>
      <pc:sldChg chg="modSp del mod">
        <pc:chgData name="ARONDEL Martin" userId="1422ecbe-8683-489c-ad28-4ac5b0160fa2" providerId="ADAL" clId="{070BEC31-E115-4D37-9C78-34340EB3BFEA}" dt="2021-11-26T08:20:41.528" v="3428" actId="47"/>
        <pc:sldMkLst>
          <pc:docMk/>
          <pc:sldMk cId="1974778509" sldId="270"/>
        </pc:sldMkLst>
        <pc:spChg chg="mod">
          <ac:chgData name="ARONDEL Martin" userId="1422ecbe-8683-489c-ad28-4ac5b0160fa2" providerId="ADAL" clId="{070BEC31-E115-4D37-9C78-34340EB3BFEA}" dt="2021-11-26T08:20:10.442" v="3422"/>
          <ac:spMkLst>
            <pc:docMk/>
            <pc:sldMk cId="1974778509" sldId="270"/>
            <ac:spMk id="7" creationId="{5F6629C9-BE1E-413D-A254-5D38C01D05B6}"/>
          </ac:spMkLst>
        </pc:spChg>
      </pc:sldChg>
      <pc:sldChg chg="modSp del mod">
        <pc:chgData name="ARONDEL Martin" userId="1422ecbe-8683-489c-ad28-4ac5b0160fa2" providerId="ADAL" clId="{070BEC31-E115-4D37-9C78-34340EB3BFEA}" dt="2021-11-26T08:23:37.346" v="3455" actId="47"/>
        <pc:sldMkLst>
          <pc:docMk/>
          <pc:sldMk cId="1665841029" sldId="271"/>
        </pc:sldMkLst>
        <pc:spChg chg="mod">
          <ac:chgData name="ARONDEL Martin" userId="1422ecbe-8683-489c-ad28-4ac5b0160fa2" providerId="ADAL" clId="{070BEC31-E115-4D37-9C78-34340EB3BFEA}" dt="2021-11-26T08:19:43.335" v="3417"/>
          <ac:spMkLst>
            <pc:docMk/>
            <pc:sldMk cId="1665841029" sldId="271"/>
            <ac:spMk id="7" creationId="{B7DA270C-1F61-4717-A16D-2D1A51ADF486}"/>
          </ac:spMkLst>
        </pc:spChg>
      </pc:sldChg>
      <pc:sldChg chg="modSp del mod">
        <pc:chgData name="ARONDEL Martin" userId="1422ecbe-8683-489c-ad28-4ac5b0160fa2" providerId="ADAL" clId="{070BEC31-E115-4D37-9C78-34340EB3BFEA}" dt="2021-11-26T08:23:42.518" v="3457" actId="47"/>
        <pc:sldMkLst>
          <pc:docMk/>
          <pc:sldMk cId="1915090378" sldId="272"/>
        </pc:sldMkLst>
        <pc:spChg chg="mod">
          <ac:chgData name="ARONDEL Martin" userId="1422ecbe-8683-489c-ad28-4ac5b0160fa2" providerId="ADAL" clId="{070BEC31-E115-4D37-9C78-34340EB3BFEA}" dt="2021-11-26T08:19:47.114" v="3418"/>
          <ac:spMkLst>
            <pc:docMk/>
            <pc:sldMk cId="1915090378" sldId="272"/>
            <ac:spMk id="7" creationId="{4487AAC3-5629-4C2C-9891-90E332D51C2B}"/>
          </ac:spMkLst>
        </pc:spChg>
      </pc:sldChg>
      <pc:sldChg chg="modSp mod">
        <pc:chgData name="ARONDEL Martin" userId="1422ecbe-8683-489c-ad28-4ac5b0160fa2" providerId="ADAL" clId="{070BEC31-E115-4D37-9C78-34340EB3BFEA}" dt="2021-11-25T14:29:47.692" v="0" actId="20577"/>
        <pc:sldMkLst>
          <pc:docMk/>
          <pc:sldMk cId="5220147" sldId="273"/>
        </pc:sldMkLst>
        <pc:spChg chg="mod">
          <ac:chgData name="ARONDEL Martin" userId="1422ecbe-8683-489c-ad28-4ac5b0160fa2" providerId="ADAL" clId="{070BEC31-E115-4D37-9C78-34340EB3BFEA}" dt="2021-11-25T14:29:47.692" v="0" actId="20577"/>
          <ac:spMkLst>
            <pc:docMk/>
            <pc:sldMk cId="5220147" sldId="273"/>
            <ac:spMk id="6" creationId="{71021375-F2EE-4520-918A-F3E9B41F5671}"/>
          </ac:spMkLst>
        </pc:spChg>
      </pc:sldChg>
      <pc:sldChg chg="addSp delSp modSp mod">
        <pc:chgData name="ARONDEL Martin" userId="1422ecbe-8683-489c-ad28-4ac5b0160fa2" providerId="ADAL" clId="{070BEC31-E115-4D37-9C78-34340EB3BFEA}" dt="2021-11-26T08:51:48.330" v="3533" actId="6549"/>
        <pc:sldMkLst>
          <pc:docMk/>
          <pc:sldMk cId="3390557460" sldId="274"/>
        </pc:sldMkLst>
        <pc:spChg chg="add del mod">
          <ac:chgData name="ARONDEL Martin" userId="1422ecbe-8683-489c-ad28-4ac5b0160fa2" providerId="ADAL" clId="{070BEC31-E115-4D37-9C78-34340EB3BFEA}" dt="2021-11-25T14:36:01.271" v="10" actId="478"/>
          <ac:spMkLst>
            <pc:docMk/>
            <pc:sldMk cId="3390557460" sldId="274"/>
            <ac:spMk id="2" creationId="{B468A67E-4598-4014-AA32-67D319A4794C}"/>
          </ac:spMkLst>
        </pc:spChg>
        <pc:spChg chg="del">
          <ac:chgData name="ARONDEL Martin" userId="1422ecbe-8683-489c-ad28-4ac5b0160fa2" providerId="ADAL" clId="{070BEC31-E115-4D37-9C78-34340EB3BFEA}" dt="2021-11-25T14:35:51.787" v="2" actId="478"/>
          <ac:spMkLst>
            <pc:docMk/>
            <pc:sldMk cId="3390557460" sldId="274"/>
            <ac:spMk id="6" creationId="{71021375-F2EE-4520-918A-F3E9B41F5671}"/>
          </ac:spMkLst>
        </pc:spChg>
        <pc:spChg chg="mod">
          <ac:chgData name="ARONDEL Martin" userId="1422ecbe-8683-489c-ad28-4ac5b0160fa2" providerId="ADAL" clId="{070BEC31-E115-4D37-9C78-34340EB3BFEA}" dt="2021-11-26T08:51:48.330" v="3533" actId="6549"/>
          <ac:spMkLst>
            <pc:docMk/>
            <pc:sldMk cId="3390557460" sldId="274"/>
            <ac:spMk id="7" creationId="{CE612612-26A0-4DC9-818F-540268875902}"/>
          </ac:spMkLst>
        </pc:spChg>
        <pc:spChg chg="add mod">
          <ac:chgData name="ARONDEL Martin" userId="1422ecbe-8683-489c-ad28-4ac5b0160fa2" providerId="ADAL" clId="{070BEC31-E115-4D37-9C78-34340EB3BFEA}" dt="2021-11-25T14:36:56.888" v="61" actId="1076"/>
          <ac:spMkLst>
            <pc:docMk/>
            <pc:sldMk cId="3390557460" sldId="274"/>
            <ac:spMk id="8" creationId="{2AB1F8FE-8822-4761-826C-8F0578E73A9C}"/>
          </ac:spMkLst>
        </pc:spChg>
        <pc:spChg chg="add mod">
          <ac:chgData name="ARONDEL Martin" userId="1422ecbe-8683-489c-ad28-4ac5b0160fa2" providerId="ADAL" clId="{070BEC31-E115-4D37-9C78-34340EB3BFEA}" dt="2021-11-25T14:36:53.437" v="60" actId="1076"/>
          <ac:spMkLst>
            <pc:docMk/>
            <pc:sldMk cId="3390557460" sldId="274"/>
            <ac:spMk id="9" creationId="{5EE1FC7D-89A2-4C89-974B-FE4EBA556A2C}"/>
          </ac:spMkLst>
        </pc:spChg>
        <pc:cxnChg chg="add mod">
          <ac:chgData name="ARONDEL Martin" userId="1422ecbe-8683-489c-ad28-4ac5b0160fa2" providerId="ADAL" clId="{070BEC31-E115-4D37-9C78-34340EB3BFEA}" dt="2021-11-25T14:36:50.131" v="59" actId="14100"/>
          <ac:cxnSpMkLst>
            <pc:docMk/>
            <pc:sldMk cId="3390557460" sldId="274"/>
            <ac:cxnSpMk id="10" creationId="{5BDD3FF3-6BA0-4A9B-A8ED-B4703AD98B23}"/>
          </ac:cxnSpMkLst>
        </pc:cxnChg>
      </pc:sldChg>
      <pc:sldChg chg="modSp mod">
        <pc:chgData name="ARONDEL Martin" userId="1422ecbe-8683-489c-ad28-4ac5b0160fa2" providerId="ADAL" clId="{070BEC31-E115-4D37-9C78-34340EB3BFEA}" dt="2021-11-26T07:24:52.156" v="2273" actId="14100"/>
        <pc:sldMkLst>
          <pc:docMk/>
          <pc:sldMk cId="383463022" sldId="275"/>
        </pc:sldMkLst>
        <pc:cxnChg chg="mod">
          <ac:chgData name="ARONDEL Martin" userId="1422ecbe-8683-489c-ad28-4ac5b0160fa2" providerId="ADAL" clId="{070BEC31-E115-4D37-9C78-34340EB3BFEA}" dt="2021-11-26T07:24:52.156" v="2273" actId="14100"/>
          <ac:cxnSpMkLst>
            <pc:docMk/>
            <pc:sldMk cId="383463022" sldId="275"/>
            <ac:cxnSpMk id="10" creationId="{7E21CFE9-C398-44A4-A714-08A473F70182}"/>
          </ac:cxnSpMkLst>
        </pc:cxnChg>
      </pc:sldChg>
      <pc:sldChg chg="del">
        <pc:chgData name="ARONDEL Martin" userId="1422ecbe-8683-489c-ad28-4ac5b0160fa2" providerId="ADAL" clId="{070BEC31-E115-4D37-9C78-34340EB3BFEA}" dt="2021-11-26T08:25:45.543" v="3469" actId="47"/>
        <pc:sldMkLst>
          <pc:docMk/>
          <pc:sldMk cId="3696483117" sldId="276"/>
        </pc:sldMkLst>
      </pc:sldChg>
      <pc:sldChg chg="addSp delSp modSp mod">
        <pc:chgData name="ARONDEL Martin" userId="1422ecbe-8683-489c-ad28-4ac5b0160fa2" providerId="ADAL" clId="{070BEC31-E115-4D37-9C78-34340EB3BFEA}" dt="2021-11-25T16:56:49.109" v="2228" actId="20577"/>
        <pc:sldMkLst>
          <pc:docMk/>
          <pc:sldMk cId="2524573765" sldId="277"/>
        </pc:sldMkLst>
        <pc:spChg chg="del">
          <ac:chgData name="ARONDEL Martin" userId="1422ecbe-8683-489c-ad28-4ac5b0160fa2" providerId="ADAL" clId="{070BEC31-E115-4D37-9C78-34340EB3BFEA}" dt="2021-11-25T16:48:56.249" v="2040" actId="478"/>
          <ac:spMkLst>
            <pc:docMk/>
            <pc:sldMk cId="2524573765" sldId="277"/>
            <ac:spMk id="2" creationId="{DC054FDB-27DA-4094-A7BD-2819EC74C4B2}"/>
          </ac:spMkLst>
        </pc:spChg>
        <pc:spChg chg="mod">
          <ac:chgData name="ARONDEL Martin" userId="1422ecbe-8683-489c-ad28-4ac5b0160fa2" providerId="ADAL" clId="{070BEC31-E115-4D37-9C78-34340EB3BFEA}" dt="2021-11-25T16:56:49.109" v="2228" actId="20577"/>
          <ac:spMkLst>
            <pc:docMk/>
            <pc:sldMk cId="2524573765" sldId="277"/>
            <ac:spMk id="4" creationId="{7E975072-9137-4D87-B8F1-53AB6C2DCC9F}"/>
          </ac:spMkLst>
        </pc:spChg>
        <pc:spChg chg="add mod">
          <ac:chgData name="ARONDEL Martin" userId="1422ecbe-8683-489c-ad28-4ac5b0160fa2" providerId="ADAL" clId="{070BEC31-E115-4D37-9C78-34340EB3BFEA}" dt="2021-11-25T16:55:01.363" v="2213" actId="1076"/>
          <ac:spMkLst>
            <pc:docMk/>
            <pc:sldMk cId="2524573765" sldId="277"/>
            <ac:spMk id="8" creationId="{F82BF4DB-EAC9-490A-99BE-AAD6989FE52A}"/>
          </ac:spMkLst>
        </pc:spChg>
        <pc:spChg chg="add mod">
          <ac:chgData name="ARONDEL Martin" userId="1422ecbe-8683-489c-ad28-4ac5b0160fa2" providerId="ADAL" clId="{070BEC31-E115-4D37-9C78-34340EB3BFEA}" dt="2021-11-25T16:54:35.103" v="2179" actId="1076"/>
          <ac:spMkLst>
            <pc:docMk/>
            <pc:sldMk cId="2524573765" sldId="277"/>
            <ac:spMk id="13" creationId="{0553EE9A-AE72-4B6A-9756-04D386297181}"/>
          </ac:spMkLst>
        </pc:spChg>
        <pc:spChg chg="add mod">
          <ac:chgData name="ARONDEL Martin" userId="1422ecbe-8683-489c-ad28-4ac5b0160fa2" providerId="ADAL" clId="{070BEC31-E115-4D37-9C78-34340EB3BFEA}" dt="2021-11-25T16:54:52.743" v="2212" actId="1076"/>
          <ac:spMkLst>
            <pc:docMk/>
            <pc:sldMk cId="2524573765" sldId="277"/>
            <ac:spMk id="14" creationId="{292E25FF-8234-4432-94F2-0A3E702F5A06}"/>
          </ac:spMkLst>
        </pc:spChg>
        <pc:picChg chg="add mod">
          <ac:chgData name="ARONDEL Martin" userId="1422ecbe-8683-489c-ad28-4ac5b0160fa2" providerId="ADAL" clId="{070BEC31-E115-4D37-9C78-34340EB3BFEA}" dt="2021-11-25T16:53:15.855" v="2124" actId="1076"/>
          <ac:picMkLst>
            <pc:docMk/>
            <pc:sldMk cId="2524573765" sldId="277"/>
            <ac:picMk id="7" creationId="{94B7F7FC-00D8-4169-B2B5-061298010254}"/>
          </ac:picMkLst>
        </pc:picChg>
        <pc:picChg chg="add mod">
          <ac:chgData name="ARONDEL Martin" userId="1422ecbe-8683-489c-ad28-4ac5b0160fa2" providerId="ADAL" clId="{070BEC31-E115-4D37-9C78-34340EB3BFEA}" dt="2021-11-25T16:54:04.333" v="2135" actId="1076"/>
          <ac:picMkLst>
            <pc:docMk/>
            <pc:sldMk cId="2524573765" sldId="277"/>
            <ac:picMk id="10" creationId="{B9CC2CAE-3D8F-432C-841A-88BB26AF31CB}"/>
          </ac:picMkLst>
        </pc:picChg>
        <pc:picChg chg="add mod modCrop">
          <ac:chgData name="ARONDEL Martin" userId="1422ecbe-8683-489c-ad28-4ac5b0160fa2" providerId="ADAL" clId="{070BEC31-E115-4D37-9C78-34340EB3BFEA}" dt="2021-11-25T16:53:41.516" v="2130" actId="1076"/>
          <ac:picMkLst>
            <pc:docMk/>
            <pc:sldMk cId="2524573765" sldId="277"/>
            <ac:picMk id="12" creationId="{BA9CC221-C3F3-40EF-80FC-D03FFD35CDE3}"/>
          </ac:picMkLst>
        </pc:picChg>
      </pc:sldChg>
      <pc:sldChg chg="delSp del mod">
        <pc:chgData name="ARONDEL Martin" userId="1422ecbe-8683-489c-ad28-4ac5b0160fa2" providerId="ADAL" clId="{070BEC31-E115-4D37-9C78-34340EB3BFEA}" dt="2021-11-25T14:39:30.812" v="97" actId="47"/>
        <pc:sldMkLst>
          <pc:docMk/>
          <pc:sldMk cId="4260193765" sldId="278"/>
        </pc:sldMkLst>
        <pc:spChg chg="del">
          <ac:chgData name="ARONDEL Martin" userId="1422ecbe-8683-489c-ad28-4ac5b0160fa2" providerId="ADAL" clId="{070BEC31-E115-4D37-9C78-34340EB3BFEA}" dt="2021-11-25T14:30:53.143" v="1" actId="478"/>
          <ac:spMkLst>
            <pc:docMk/>
            <pc:sldMk cId="4260193765" sldId="278"/>
            <ac:spMk id="2" creationId="{BC725918-D75A-4DEE-AF97-986436AFA2F5}"/>
          </ac:spMkLst>
        </pc:spChg>
      </pc:sldChg>
      <pc:sldChg chg="modSp mod">
        <pc:chgData name="ARONDEL Martin" userId="1422ecbe-8683-489c-ad28-4ac5b0160fa2" providerId="ADAL" clId="{070BEC31-E115-4D37-9C78-34340EB3BFEA}" dt="2021-11-26T08:10:58.028" v="3305" actId="20577"/>
        <pc:sldMkLst>
          <pc:docMk/>
          <pc:sldMk cId="656481212" sldId="280"/>
        </pc:sldMkLst>
        <pc:spChg chg="mod">
          <ac:chgData name="ARONDEL Martin" userId="1422ecbe-8683-489c-ad28-4ac5b0160fa2" providerId="ADAL" clId="{070BEC31-E115-4D37-9C78-34340EB3BFEA}" dt="2021-11-26T08:10:58.028" v="3305" actId="20577"/>
          <ac:spMkLst>
            <pc:docMk/>
            <pc:sldMk cId="656481212" sldId="280"/>
            <ac:spMk id="54" creationId="{5B4ED285-8F53-47B2-AC3D-BEDA321442F9}"/>
          </ac:spMkLst>
        </pc:spChg>
        <pc:spChg chg="mod">
          <ac:chgData name="ARONDEL Martin" userId="1422ecbe-8683-489c-ad28-4ac5b0160fa2" providerId="ADAL" clId="{070BEC31-E115-4D37-9C78-34340EB3BFEA}" dt="2021-11-26T08:10:31.167" v="3299" actId="20577"/>
          <ac:spMkLst>
            <pc:docMk/>
            <pc:sldMk cId="656481212" sldId="280"/>
            <ac:spMk id="58" creationId="{27DFB497-2FE9-49E1-8704-1986283CDF79}"/>
          </ac:spMkLst>
        </pc:spChg>
      </pc:sldChg>
      <pc:sldChg chg="modSp mod">
        <pc:chgData name="ARONDEL Martin" userId="1422ecbe-8683-489c-ad28-4ac5b0160fa2" providerId="ADAL" clId="{070BEC31-E115-4D37-9C78-34340EB3BFEA}" dt="2021-11-26T08:47:27.992" v="3531" actId="1076"/>
        <pc:sldMkLst>
          <pc:docMk/>
          <pc:sldMk cId="2304741859" sldId="282"/>
        </pc:sldMkLst>
        <pc:spChg chg="mod">
          <ac:chgData name="ARONDEL Martin" userId="1422ecbe-8683-489c-ad28-4ac5b0160fa2" providerId="ADAL" clId="{070BEC31-E115-4D37-9C78-34340EB3BFEA}" dt="2021-11-26T08:47:04.354" v="3527" actId="1076"/>
          <ac:spMkLst>
            <pc:docMk/>
            <pc:sldMk cId="2304741859" sldId="282"/>
            <ac:spMk id="11" creationId="{7C2ECE08-988F-4D85-B531-DC1487AC4FD2}"/>
          </ac:spMkLst>
        </pc:spChg>
        <pc:picChg chg="mod">
          <ac:chgData name="ARONDEL Martin" userId="1422ecbe-8683-489c-ad28-4ac5b0160fa2" providerId="ADAL" clId="{070BEC31-E115-4D37-9C78-34340EB3BFEA}" dt="2021-11-26T08:47:27.992" v="3531" actId="1076"/>
          <ac:picMkLst>
            <pc:docMk/>
            <pc:sldMk cId="2304741859" sldId="282"/>
            <ac:picMk id="8" creationId="{AA1D003B-CDCA-47B8-BE49-636C4FF51AA4}"/>
          </ac:picMkLst>
        </pc:picChg>
        <pc:picChg chg="mod">
          <ac:chgData name="ARONDEL Martin" userId="1422ecbe-8683-489c-ad28-4ac5b0160fa2" providerId="ADAL" clId="{070BEC31-E115-4D37-9C78-34340EB3BFEA}" dt="2021-11-26T08:47:17.748" v="3529" actId="1076"/>
          <ac:picMkLst>
            <pc:docMk/>
            <pc:sldMk cId="2304741859" sldId="282"/>
            <ac:picMk id="9" creationId="{6D1D255C-B4CF-48DB-B8AD-5EAF1BDADE91}"/>
          </ac:picMkLst>
        </pc:picChg>
      </pc:sldChg>
      <pc:sldChg chg="modSp mod">
        <pc:chgData name="ARONDEL Martin" userId="1422ecbe-8683-489c-ad28-4ac5b0160fa2" providerId="ADAL" clId="{070BEC31-E115-4D37-9C78-34340EB3BFEA}" dt="2021-11-26T08:16:23.005" v="3329" actId="20577"/>
        <pc:sldMkLst>
          <pc:docMk/>
          <pc:sldMk cId="2344578417" sldId="284"/>
        </pc:sldMkLst>
        <pc:spChg chg="mod">
          <ac:chgData name="ARONDEL Martin" userId="1422ecbe-8683-489c-ad28-4ac5b0160fa2" providerId="ADAL" clId="{070BEC31-E115-4D37-9C78-34340EB3BFEA}" dt="2021-11-26T08:16:23.005" v="3329" actId="20577"/>
          <ac:spMkLst>
            <pc:docMk/>
            <pc:sldMk cId="2344578417" sldId="284"/>
            <ac:spMk id="6" creationId="{FF4205AA-AFEE-4495-A3A8-83D59017F1D6}"/>
          </ac:spMkLst>
        </pc:spChg>
      </pc:sldChg>
      <pc:sldChg chg="addSp delSp modSp add mod ord">
        <pc:chgData name="ARONDEL Martin" userId="1422ecbe-8683-489c-ad28-4ac5b0160fa2" providerId="ADAL" clId="{070BEC31-E115-4D37-9C78-34340EB3BFEA}" dt="2021-11-26T09:36:33.386" v="3574" actId="1076"/>
        <pc:sldMkLst>
          <pc:docMk/>
          <pc:sldMk cId="1371723015" sldId="285"/>
        </pc:sldMkLst>
        <pc:spChg chg="add mod">
          <ac:chgData name="ARONDEL Martin" userId="1422ecbe-8683-489c-ad28-4ac5b0160fa2" providerId="ADAL" clId="{070BEC31-E115-4D37-9C78-34340EB3BFEA}" dt="2021-11-26T09:36:21.747" v="3572" actId="1076"/>
          <ac:spMkLst>
            <pc:docMk/>
            <pc:sldMk cId="1371723015" sldId="285"/>
            <ac:spMk id="2" creationId="{377CA4B7-1E29-4E42-9DFF-DE9390A6D2A7}"/>
          </ac:spMkLst>
        </pc:spChg>
        <pc:spChg chg="mod">
          <ac:chgData name="ARONDEL Martin" userId="1422ecbe-8683-489c-ad28-4ac5b0160fa2" providerId="ADAL" clId="{070BEC31-E115-4D37-9C78-34340EB3BFEA}" dt="2021-11-26T07:23:27.534" v="2269" actId="20577"/>
          <ac:spMkLst>
            <pc:docMk/>
            <pc:sldMk cId="1371723015" sldId="285"/>
            <ac:spMk id="4" creationId="{90094189-E679-478E-8318-F1972EB3A195}"/>
          </ac:spMkLst>
        </pc:spChg>
        <pc:spChg chg="del">
          <ac:chgData name="ARONDEL Martin" userId="1422ecbe-8683-489c-ad28-4ac5b0160fa2" providerId="ADAL" clId="{070BEC31-E115-4D37-9C78-34340EB3BFEA}" dt="2021-11-25T14:39:44.674" v="105" actId="478"/>
          <ac:spMkLst>
            <pc:docMk/>
            <pc:sldMk cId="1371723015" sldId="285"/>
            <ac:spMk id="11" creationId="{47DECE88-7DD8-4D05-89E5-4A745251EE8B}"/>
          </ac:spMkLst>
        </pc:spChg>
        <pc:spChg chg="add mod">
          <ac:chgData name="ARONDEL Martin" userId="1422ecbe-8683-489c-ad28-4ac5b0160fa2" providerId="ADAL" clId="{070BEC31-E115-4D37-9C78-34340EB3BFEA}" dt="2021-11-26T09:36:33.386" v="3574" actId="1076"/>
          <ac:spMkLst>
            <pc:docMk/>
            <pc:sldMk cId="1371723015" sldId="285"/>
            <ac:spMk id="12" creationId="{A41ECA62-3869-4AAD-A344-72EA80331F69}"/>
          </ac:spMkLst>
        </pc:spChg>
        <pc:spChg chg="del">
          <ac:chgData name="ARONDEL Martin" userId="1422ecbe-8683-489c-ad28-4ac5b0160fa2" providerId="ADAL" clId="{070BEC31-E115-4D37-9C78-34340EB3BFEA}" dt="2021-11-25T14:39:38.053" v="102" actId="478"/>
          <ac:spMkLst>
            <pc:docMk/>
            <pc:sldMk cId="1371723015" sldId="285"/>
            <ac:spMk id="13" creationId="{33DA048C-055C-4048-9EFE-7573E1BF53CC}"/>
          </ac:spMkLst>
        </pc:spChg>
        <pc:spChg chg="del">
          <ac:chgData name="ARONDEL Martin" userId="1422ecbe-8683-489c-ad28-4ac5b0160fa2" providerId="ADAL" clId="{070BEC31-E115-4D37-9C78-34340EB3BFEA}" dt="2021-11-25T14:39:37.010" v="101" actId="478"/>
          <ac:spMkLst>
            <pc:docMk/>
            <pc:sldMk cId="1371723015" sldId="285"/>
            <ac:spMk id="14" creationId="{3AF60C56-5FE2-42C9-A007-33C978592517}"/>
          </ac:spMkLst>
        </pc:spChg>
        <pc:spChg chg="add del mod">
          <ac:chgData name="ARONDEL Martin" userId="1422ecbe-8683-489c-ad28-4ac5b0160fa2" providerId="ADAL" clId="{070BEC31-E115-4D37-9C78-34340EB3BFEA}" dt="2021-11-26T09:36:17.816" v="3571" actId="478"/>
          <ac:spMkLst>
            <pc:docMk/>
            <pc:sldMk cId="1371723015" sldId="285"/>
            <ac:spMk id="14" creationId="{E1B4985C-28D3-4CB2-8BEC-C0556AB01D13}"/>
          </ac:spMkLst>
        </pc:spChg>
        <pc:spChg chg="del">
          <ac:chgData name="ARONDEL Martin" userId="1422ecbe-8683-489c-ad28-4ac5b0160fa2" providerId="ADAL" clId="{070BEC31-E115-4D37-9C78-34340EB3BFEA}" dt="2021-11-25T14:39:38.842" v="103" actId="478"/>
          <ac:spMkLst>
            <pc:docMk/>
            <pc:sldMk cId="1371723015" sldId="285"/>
            <ac:spMk id="15" creationId="{64034C30-19D4-4BA8-A942-6948E84FA6A0}"/>
          </ac:spMkLst>
        </pc:spChg>
        <pc:spChg chg="add mod">
          <ac:chgData name="ARONDEL Martin" userId="1422ecbe-8683-489c-ad28-4ac5b0160fa2" providerId="ADAL" clId="{070BEC31-E115-4D37-9C78-34340EB3BFEA}" dt="2021-11-26T07:25:09.015" v="2276" actId="1076"/>
          <ac:spMkLst>
            <pc:docMk/>
            <pc:sldMk cId="1371723015" sldId="285"/>
            <ac:spMk id="16" creationId="{BE6E4528-DAA6-4566-B428-045BC06E680E}"/>
          </ac:spMkLst>
        </pc:spChg>
        <pc:spChg chg="add mod">
          <ac:chgData name="ARONDEL Martin" userId="1422ecbe-8683-489c-ad28-4ac5b0160fa2" providerId="ADAL" clId="{070BEC31-E115-4D37-9C78-34340EB3BFEA}" dt="2021-11-26T07:59:03.827" v="3297" actId="14100"/>
          <ac:spMkLst>
            <pc:docMk/>
            <pc:sldMk cId="1371723015" sldId="285"/>
            <ac:spMk id="17" creationId="{BA67AEA5-7E8D-493C-9D8B-0641B067CD9D}"/>
          </ac:spMkLst>
        </pc:spChg>
        <pc:spChg chg="add del mod">
          <ac:chgData name="ARONDEL Martin" userId="1422ecbe-8683-489c-ad28-4ac5b0160fa2" providerId="ADAL" clId="{070BEC31-E115-4D37-9C78-34340EB3BFEA}" dt="2021-11-26T07:54:37.764" v="3221" actId="478"/>
          <ac:spMkLst>
            <pc:docMk/>
            <pc:sldMk cId="1371723015" sldId="285"/>
            <ac:spMk id="18" creationId="{75B96BCF-E89C-43D5-81BA-6E43DECD80AA}"/>
          </ac:spMkLst>
        </pc:spChg>
        <pc:spChg chg="add mod">
          <ac:chgData name="ARONDEL Martin" userId="1422ecbe-8683-489c-ad28-4ac5b0160fa2" providerId="ADAL" clId="{070BEC31-E115-4D37-9C78-34340EB3BFEA}" dt="2021-11-26T07:59:07.123" v="3298" actId="14100"/>
          <ac:spMkLst>
            <pc:docMk/>
            <pc:sldMk cId="1371723015" sldId="285"/>
            <ac:spMk id="20" creationId="{39227036-5D3B-41DF-845C-1BA75E6577AD}"/>
          </ac:spMkLst>
        </pc:spChg>
        <pc:spChg chg="add mod">
          <ac:chgData name="ARONDEL Martin" userId="1422ecbe-8683-489c-ad28-4ac5b0160fa2" providerId="ADAL" clId="{070BEC31-E115-4D37-9C78-34340EB3BFEA}" dt="2021-11-26T09:36:21.747" v="3572" actId="1076"/>
          <ac:spMkLst>
            <pc:docMk/>
            <pc:sldMk cId="1371723015" sldId="285"/>
            <ac:spMk id="21" creationId="{AFB1DEFF-EFA0-4BB3-BEA9-14082655AC9B}"/>
          </ac:spMkLst>
        </pc:spChg>
        <pc:picChg chg="add mod modCrop">
          <ac:chgData name="ARONDEL Martin" userId="1422ecbe-8683-489c-ad28-4ac5b0160fa2" providerId="ADAL" clId="{070BEC31-E115-4D37-9C78-34340EB3BFEA}" dt="2021-11-26T07:22:32.887" v="2249" actId="1076"/>
          <ac:picMkLst>
            <pc:docMk/>
            <pc:sldMk cId="1371723015" sldId="285"/>
            <ac:picMk id="7" creationId="{3A23E012-1A02-49A7-8D39-0A20416D697D}"/>
          </ac:picMkLst>
        </pc:picChg>
        <pc:picChg chg="del">
          <ac:chgData name="ARONDEL Martin" userId="1422ecbe-8683-489c-ad28-4ac5b0160fa2" providerId="ADAL" clId="{070BEC31-E115-4D37-9C78-34340EB3BFEA}" dt="2021-11-25T14:39:33.614" v="98" actId="478"/>
          <ac:picMkLst>
            <pc:docMk/>
            <pc:sldMk cId="1371723015" sldId="285"/>
            <ac:picMk id="8" creationId="{8CAA30FB-2FCB-4861-AFB9-F41089F4B392}"/>
          </ac:picMkLst>
        </pc:picChg>
        <pc:picChg chg="del">
          <ac:chgData name="ARONDEL Martin" userId="1422ecbe-8683-489c-ad28-4ac5b0160fa2" providerId="ADAL" clId="{070BEC31-E115-4D37-9C78-34340EB3BFEA}" dt="2021-11-25T14:39:35.628" v="100" actId="478"/>
          <ac:picMkLst>
            <pc:docMk/>
            <pc:sldMk cId="1371723015" sldId="285"/>
            <ac:picMk id="9" creationId="{F04F4A77-6F86-47BC-AC28-110A80197267}"/>
          </ac:picMkLst>
        </pc:picChg>
        <pc:picChg chg="del">
          <ac:chgData name="ARONDEL Martin" userId="1422ecbe-8683-489c-ad28-4ac5b0160fa2" providerId="ADAL" clId="{070BEC31-E115-4D37-9C78-34340EB3BFEA}" dt="2021-11-25T14:39:34.768" v="99" actId="478"/>
          <ac:picMkLst>
            <pc:docMk/>
            <pc:sldMk cId="1371723015" sldId="285"/>
            <ac:picMk id="12" creationId="{4398E29A-E2DA-442C-AE7F-252FA80E1E47}"/>
          </ac:picMkLst>
        </pc:picChg>
        <pc:picChg chg="add del mod">
          <ac:chgData name="ARONDEL Martin" userId="1422ecbe-8683-489c-ad28-4ac5b0160fa2" providerId="ADAL" clId="{070BEC31-E115-4D37-9C78-34340EB3BFEA}" dt="2021-11-26T09:36:15.824" v="3570" actId="478"/>
          <ac:picMkLst>
            <pc:docMk/>
            <pc:sldMk cId="1371723015" sldId="285"/>
            <ac:picMk id="15" creationId="{B8BE6714-D30F-4A31-9B52-56B25C582F7F}"/>
          </ac:picMkLst>
        </pc:picChg>
        <pc:picChg chg="add mod">
          <ac:chgData name="ARONDEL Martin" userId="1422ecbe-8683-489c-ad28-4ac5b0160fa2" providerId="ADAL" clId="{070BEC31-E115-4D37-9C78-34340EB3BFEA}" dt="2021-11-26T07:22:35.110" v="2250" actId="1076"/>
          <ac:picMkLst>
            <pc:docMk/>
            <pc:sldMk cId="1371723015" sldId="285"/>
            <ac:picMk id="19" creationId="{10EE5E9F-4CB7-496C-AE7E-6992D0FBA858}"/>
          </ac:picMkLst>
        </pc:picChg>
        <pc:picChg chg="add mod">
          <ac:chgData name="ARONDEL Martin" userId="1422ecbe-8683-489c-ad28-4ac5b0160fa2" providerId="ADAL" clId="{070BEC31-E115-4D37-9C78-34340EB3BFEA}" dt="2021-11-26T09:36:30.381" v="3573" actId="1076"/>
          <ac:picMkLst>
            <pc:docMk/>
            <pc:sldMk cId="1371723015" sldId="285"/>
            <ac:picMk id="1026" creationId="{2DE59902-BCDB-4E78-8B1F-62724F2687BF}"/>
          </ac:picMkLst>
        </pc:picChg>
        <pc:cxnChg chg="del mod">
          <ac:chgData name="ARONDEL Martin" userId="1422ecbe-8683-489c-ad28-4ac5b0160fa2" providerId="ADAL" clId="{070BEC31-E115-4D37-9C78-34340EB3BFEA}" dt="2021-11-25T14:48:30.788" v="371" actId="478"/>
          <ac:cxnSpMkLst>
            <pc:docMk/>
            <pc:sldMk cId="1371723015" sldId="285"/>
            <ac:cxnSpMk id="10" creationId="{7E21CFE9-C398-44A4-A714-08A473F70182}"/>
          </ac:cxnSpMkLst>
        </pc:cxnChg>
        <pc:cxnChg chg="add mod">
          <ac:chgData name="ARONDEL Martin" userId="1422ecbe-8683-489c-ad28-4ac5b0160fa2" providerId="ADAL" clId="{070BEC31-E115-4D37-9C78-34340EB3BFEA}" dt="2021-11-26T07:25:00.333" v="2275" actId="1076"/>
          <ac:cxnSpMkLst>
            <pc:docMk/>
            <pc:sldMk cId="1371723015" sldId="285"/>
            <ac:cxnSpMk id="11" creationId="{C4B4ADFF-0A70-4C3D-99F7-839DC7926B9C}"/>
          </ac:cxnSpMkLst>
        </pc:cxnChg>
      </pc:sldChg>
      <pc:sldChg chg="addSp delSp modSp add mod">
        <pc:chgData name="ARONDEL Martin" userId="1422ecbe-8683-489c-ad28-4ac5b0160fa2" providerId="ADAL" clId="{070BEC31-E115-4D37-9C78-34340EB3BFEA}" dt="2021-11-26T07:57:45.577" v="3294" actId="20577"/>
        <pc:sldMkLst>
          <pc:docMk/>
          <pc:sldMk cId="1086526494" sldId="286"/>
        </pc:sldMkLst>
        <pc:spChg chg="mod">
          <ac:chgData name="ARONDEL Martin" userId="1422ecbe-8683-489c-ad28-4ac5b0160fa2" providerId="ADAL" clId="{070BEC31-E115-4D37-9C78-34340EB3BFEA}" dt="2021-11-26T07:27:53.921" v="2438" actId="20577"/>
          <ac:spMkLst>
            <pc:docMk/>
            <pc:sldMk cId="1086526494" sldId="286"/>
            <ac:spMk id="4" creationId="{90094189-E679-478E-8318-F1972EB3A195}"/>
          </ac:spMkLst>
        </pc:spChg>
        <pc:spChg chg="add mod">
          <ac:chgData name="ARONDEL Martin" userId="1422ecbe-8683-489c-ad28-4ac5b0160fa2" providerId="ADAL" clId="{070BEC31-E115-4D37-9C78-34340EB3BFEA}" dt="2021-11-26T07:47:17.189" v="3206" actId="20577"/>
          <ac:spMkLst>
            <pc:docMk/>
            <pc:sldMk cId="1086526494" sldId="286"/>
            <ac:spMk id="9" creationId="{7C403761-C396-4B9B-BE91-B893BC8E5BB1}"/>
          </ac:spMkLst>
        </pc:spChg>
        <pc:spChg chg="add del mod">
          <ac:chgData name="ARONDEL Martin" userId="1422ecbe-8683-489c-ad28-4ac5b0160fa2" providerId="ADAL" clId="{070BEC31-E115-4D37-9C78-34340EB3BFEA}" dt="2021-11-26T07:29:38.625" v="2448" actId="478"/>
          <ac:spMkLst>
            <pc:docMk/>
            <pc:sldMk cId="1086526494" sldId="286"/>
            <ac:spMk id="12" creationId="{483EB2A3-4E16-45B0-8F5A-5ED0FEF583D5}"/>
          </ac:spMkLst>
        </pc:spChg>
        <pc:spChg chg="add del mod">
          <ac:chgData name="ARONDEL Martin" userId="1422ecbe-8683-489c-ad28-4ac5b0160fa2" providerId="ADAL" clId="{070BEC31-E115-4D37-9C78-34340EB3BFEA}" dt="2021-11-26T07:31:18.029" v="2497" actId="478"/>
          <ac:spMkLst>
            <pc:docMk/>
            <pc:sldMk cId="1086526494" sldId="286"/>
            <ac:spMk id="13" creationId="{29B1DAED-81B4-4D33-8620-FF85ED435C8C}"/>
          </ac:spMkLst>
        </pc:spChg>
        <pc:spChg chg="add del mod">
          <ac:chgData name="ARONDEL Martin" userId="1422ecbe-8683-489c-ad28-4ac5b0160fa2" providerId="ADAL" clId="{070BEC31-E115-4D37-9C78-34340EB3BFEA}" dt="2021-11-26T07:31:23.505" v="2498" actId="478"/>
          <ac:spMkLst>
            <pc:docMk/>
            <pc:sldMk cId="1086526494" sldId="286"/>
            <ac:spMk id="14" creationId="{DAEF7158-9167-43CA-B4C7-508F77277E57}"/>
          </ac:spMkLst>
        </pc:spChg>
        <pc:spChg chg="add del mod">
          <ac:chgData name="ARONDEL Martin" userId="1422ecbe-8683-489c-ad28-4ac5b0160fa2" providerId="ADAL" clId="{070BEC31-E115-4D37-9C78-34340EB3BFEA}" dt="2021-11-25T15:01:00.499" v="1078" actId="478"/>
          <ac:spMkLst>
            <pc:docMk/>
            <pc:sldMk cId="1086526494" sldId="286"/>
            <ac:spMk id="15" creationId="{BCB2A271-622C-4502-BCD5-370EE480193F}"/>
          </ac:spMkLst>
        </pc:spChg>
        <pc:spChg chg="del mod topLvl">
          <ac:chgData name="ARONDEL Martin" userId="1422ecbe-8683-489c-ad28-4ac5b0160fa2" providerId="ADAL" clId="{070BEC31-E115-4D37-9C78-34340EB3BFEA}" dt="2021-11-26T07:29:09.153" v="2441" actId="478"/>
          <ac:spMkLst>
            <pc:docMk/>
            <pc:sldMk cId="1086526494" sldId="286"/>
            <ac:spMk id="16" creationId="{4DCFAB61-0DF8-4B42-8864-8BC424DFAA82}"/>
          </ac:spMkLst>
        </pc:spChg>
        <pc:spChg chg="del">
          <ac:chgData name="ARONDEL Martin" userId="1422ecbe-8683-489c-ad28-4ac5b0160fa2" providerId="ADAL" clId="{070BEC31-E115-4D37-9C78-34340EB3BFEA}" dt="2021-11-25T14:54:08.182" v="694" actId="478"/>
          <ac:spMkLst>
            <pc:docMk/>
            <pc:sldMk cId="1086526494" sldId="286"/>
            <ac:spMk id="16" creationId="{BE6E4528-DAA6-4566-B428-045BC06E680E}"/>
          </ac:spMkLst>
        </pc:spChg>
        <pc:spChg chg="del mod topLvl">
          <ac:chgData name="ARONDEL Martin" userId="1422ecbe-8683-489c-ad28-4ac5b0160fa2" providerId="ADAL" clId="{070BEC31-E115-4D37-9C78-34340EB3BFEA}" dt="2021-11-26T07:29:09.850" v="2442" actId="478"/>
          <ac:spMkLst>
            <pc:docMk/>
            <pc:sldMk cId="1086526494" sldId="286"/>
            <ac:spMk id="17" creationId="{5EA89108-38A3-4DAD-A9F2-67B0026E082A}"/>
          </ac:spMkLst>
        </pc:spChg>
        <pc:spChg chg="del">
          <ac:chgData name="ARONDEL Martin" userId="1422ecbe-8683-489c-ad28-4ac5b0160fa2" providerId="ADAL" clId="{070BEC31-E115-4D37-9C78-34340EB3BFEA}" dt="2021-11-25T14:53:22.380" v="638" actId="478"/>
          <ac:spMkLst>
            <pc:docMk/>
            <pc:sldMk cId="1086526494" sldId="286"/>
            <ac:spMk id="17" creationId="{BA67AEA5-7E8D-493C-9D8B-0641B067CD9D}"/>
          </ac:spMkLst>
        </pc:spChg>
        <pc:spChg chg="add del mod">
          <ac:chgData name="ARONDEL Martin" userId="1422ecbe-8683-489c-ad28-4ac5b0160fa2" providerId="ADAL" clId="{070BEC31-E115-4D37-9C78-34340EB3BFEA}" dt="2021-11-26T07:31:50.788" v="2508" actId="478"/>
          <ac:spMkLst>
            <pc:docMk/>
            <pc:sldMk cId="1086526494" sldId="286"/>
            <ac:spMk id="18" creationId="{14E0C4FE-45B1-426B-BAAC-1CF076A95942}"/>
          </ac:spMkLst>
        </pc:spChg>
        <pc:spChg chg="add del mod">
          <ac:chgData name="ARONDEL Martin" userId="1422ecbe-8683-489c-ad28-4ac5b0160fa2" providerId="ADAL" clId="{070BEC31-E115-4D37-9C78-34340EB3BFEA}" dt="2021-11-26T07:32:02.769" v="2515" actId="478"/>
          <ac:spMkLst>
            <pc:docMk/>
            <pc:sldMk cId="1086526494" sldId="286"/>
            <ac:spMk id="20" creationId="{4EBBE680-E8C1-46C2-B3A4-3A4007AEEB29}"/>
          </ac:spMkLst>
        </pc:spChg>
        <pc:spChg chg="add mod">
          <ac:chgData name="ARONDEL Martin" userId="1422ecbe-8683-489c-ad28-4ac5b0160fa2" providerId="ADAL" clId="{070BEC31-E115-4D37-9C78-34340EB3BFEA}" dt="2021-11-26T07:38:08.893" v="2785" actId="1076"/>
          <ac:spMkLst>
            <pc:docMk/>
            <pc:sldMk cId="1086526494" sldId="286"/>
            <ac:spMk id="21" creationId="{E3693F76-0B98-4F24-AE2D-DEB22A13FA6E}"/>
          </ac:spMkLst>
        </pc:spChg>
        <pc:spChg chg="add del mod">
          <ac:chgData name="ARONDEL Martin" userId="1422ecbe-8683-489c-ad28-4ac5b0160fa2" providerId="ADAL" clId="{070BEC31-E115-4D37-9C78-34340EB3BFEA}" dt="2021-11-26T07:31:43.205" v="2505" actId="478"/>
          <ac:spMkLst>
            <pc:docMk/>
            <pc:sldMk cId="1086526494" sldId="286"/>
            <ac:spMk id="22" creationId="{5A21BBEF-EA45-4014-87CA-A7294D70ED68}"/>
          </ac:spMkLst>
        </pc:spChg>
        <pc:spChg chg="add del mod">
          <ac:chgData name="ARONDEL Martin" userId="1422ecbe-8683-489c-ad28-4ac5b0160fa2" providerId="ADAL" clId="{070BEC31-E115-4D37-9C78-34340EB3BFEA}" dt="2021-11-26T07:32:01.286" v="2514" actId="478"/>
          <ac:spMkLst>
            <pc:docMk/>
            <pc:sldMk cId="1086526494" sldId="286"/>
            <ac:spMk id="23" creationId="{3AACA895-E36A-4385-B634-AB9CFDC30B7C}"/>
          </ac:spMkLst>
        </pc:spChg>
        <pc:spChg chg="mod">
          <ac:chgData name="ARONDEL Martin" userId="1422ecbe-8683-489c-ad28-4ac5b0160fa2" providerId="ADAL" clId="{070BEC31-E115-4D37-9C78-34340EB3BFEA}" dt="2021-11-26T07:29:02.242" v="2440"/>
          <ac:spMkLst>
            <pc:docMk/>
            <pc:sldMk cId="1086526494" sldId="286"/>
            <ac:spMk id="24" creationId="{D628786D-CE76-49DD-ACF8-DA1526A7FA32}"/>
          </ac:spMkLst>
        </pc:spChg>
        <pc:spChg chg="mod">
          <ac:chgData name="ARONDEL Martin" userId="1422ecbe-8683-489c-ad28-4ac5b0160fa2" providerId="ADAL" clId="{070BEC31-E115-4D37-9C78-34340EB3BFEA}" dt="2021-11-26T07:29:02.242" v="2440"/>
          <ac:spMkLst>
            <pc:docMk/>
            <pc:sldMk cId="1086526494" sldId="286"/>
            <ac:spMk id="25" creationId="{CCDE2F43-1DE2-4DB0-ABE0-2E3E7AB8B663}"/>
          </ac:spMkLst>
        </pc:spChg>
        <pc:spChg chg="del mod topLvl">
          <ac:chgData name="ARONDEL Martin" userId="1422ecbe-8683-489c-ad28-4ac5b0160fa2" providerId="ADAL" clId="{070BEC31-E115-4D37-9C78-34340EB3BFEA}" dt="2021-11-26T07:42:56.703" v="2971" actId="478"/>
          <ac:spMkLst>
            <pc:docMk/>
            <pc:sldMk cId="1086526494" sldId="286"/>
            <ac:spMk id="27" creationId="{E19DED9F-A16F-49A0-9591-C25D328A9DBE}"/>
          </ac:spMkLst>
        </pc:spChg>
        <pc:spChg chg="del mod topLvl">
          <ac:chgData name="ARONDEL Martin" userId="1422ecbe-8683-489c-ad28-4ac5b0160fa2" providerId="ADAL" clId="{070BEC31-E115-4D37-9C78-34340EB3BFEA}" dt="2021-11-26T07:42:58.417" v="2972" actId="478"/>
          <ac:spMkLst>
            <pc:docMk/>
            <pc:sldMk cId="1086526494" sldId="286"/>
            <ac:spMk id="28" creationId="{6E50E1F2-4B96-435F-9F8D-37AD41B330B2}"/>
          </ac:spMkLst>
        </pc:spChg>
        <pc:spChg chg="mod">
          <ac:chgData name="ARONDEL Martin" userId="1422ecbe-8683-489c-ad28-4ac5b0160fa2" providerId="ADAL" clId="{070BEC31-E115-4D37-9C78-34340EB3BFEA}" dt="2021-11-26T07:43:11.550" v="2986" actId="20577"/>
          <ac:spMkLst>
            <pc:docMk/>
            <pc:sldMk cId="1086526494" sldId="286"/>
            <ac:spMk id="30" creationId="{305FE45E-8A5B-4212-9177-D047C4423E49}"/>
          </ac:spMkLst>
        </pc:spChg>
        <pc:spChg chg="mod">
          <ac:chgData name="ARONDEL Martin" userId="1422ecbe-8683-489c-ad28-4ac5b0160fa2" providerId="ADAL" clId="{070BEC31-E115-4D37-9C78-34340EB3BFEA}" dt="2021-11-26T07:57:45.577" v="3294" actId="20577"/>
          <ac:spMkLst>
            <pc:docMk/>
            <pc:sldMk cId="1086526494" sldId="286"/>
            <ac:spMk id="31" creationId="{71FC5621-33F3-4CAF-A774-5E341C03FED9}"/>
          </ac:spMkLst>
        </pc:spChg>
        <pc:grpChg chg="add del mod">
          <ac:chgData name="ARONDEL Martin" userId="1422ecbe-8683-489c-ad28-4ac5b0160fa2" providerId="ADAL" clId="{070BEC31-E115-4D37-9C78-34340EB3BFEA}" dt="2021-11-26T07:29:09.153" v="2441" actId="478"/>
          <ac:grpSpMkLst>
            <pc:docMk/>
            <pc:sldMk cId="1086526494" sldId="286"/>
            <ac:grpSpMk id="15" creationId="{65750495-DC0C-431C-976B-2AF2CCD8E023}"/>
          </ac:grpSpMkLst>
        </pc:grpChg>
        <pc:grpChg chg="add del mod">
          <ac:chgData name="ARONDEL Martin" userId="1422ecbe-8683-489c-ad28-4ac5b0160fa2" providerId="ADAL" clId="{070BEC31-E115-4D37-9C78-34340EB3BFEA}" dt="2021-11-26T07:29:10.455" v="2443" actId="478"/>
          <ac:grpSpMkLst>
            <pc:docMk/>
            <pc:sldMk cId="1086526494" sldId="286"/>
            <ac:grpSpMk id="19" creationId="{781311AB-C53E-47EE-9F39-B83E4AC6CD9F}"/>
          </ac:grpSpMkLst>
        </pc:grpChg>
        <pc:grpChg chg="add del mod">
          <ac:chgData name="ARONDEL Martin" userId="1422ecbe-8683-489c-ad28-4ac5b0160fa2" providerId="ADAL" clId="{070BEC31-E115-4D37-9C78-34340EB3BFEA}" dt="2021-11-26T07:42:56.703" v="2971" actId="478"/>
          <ac:grpSpMkLst>
            <pc:docMk/>
            <pc:sldMk cId="1086526494" sldId="286"/>
            <ac:grpSpMk id="26" creationId="{4D90DA10-1269-4AD8-BDEE-FE5E659FB4C4}"/>
          </ac:grpSpMkLst>
        </pc:grpChg>
        <pc:grpChg chg="add mod">
          <ac:chgData name="ARONDEL Martin" userId="1422ecbe-8683-489c-ad28-4ac5b0160fa2" providerId="ADAL" clId="{070BEC31-E115-4D37-9C78-34340EB3BFEA}" dt="2021-11-26T07:43:07.110" v="2975" actId="1076"/>
          <ac:grpSpMkLst>
            <pc:docMk/>
            <pc:sldMk cId="1086526494" sldId="286"/>
            <ac:grpSpMk id="29" creationId="{137C101F-4017-494E-AEE0-2DE949E315D8}"/>
          </ac:grpSpMkLst>
        </pc:grpChg>
        <pc:picChg chg="add del mod">
          <ac:chgData name="ARONDEL Martin" userId="1422ecbe-8683-489c-ad28-4ac5b0160fa2" providerId="ADAL" clId="{070BEC31-E115-4D37-9C78-34340EB3BFEA}" dt="2021-11-26T07:29:37.342" v="2447" actId="478"/>
          <ac:picMkLst>
            <pc:docMk/>
            <pc:sldMk cId="1086526494" sldId="286"/>
            <ac:picMk id="6" creationId="{4B7DA966-FD64-40BA-94AB-1DB368079711}"/>
          </ac:picMkLst>
        </pc:picChg>
        <pc:picChg chg="del">
          <ac:chgData name="ARONDEL Martin" userId="1422ecbe-8683-489c-ad28-4ac5b0160fa2" providerId="ADAL" clId="{070BEC31-E115-4D37-9C78-34340EB3BFEA}" dt="2021-11-25T14:49:55.355" v="463" actId="478"/>
          <ac:picMkLst>
            <pc:docMk/>
            <pc:sldMk cId="1086526494" sldId="286"/>
            <ac:picMk id="7" creationId="{3A23E012-1A02-49A7-8D39-0A20416D697D}"/>
          </ac:picMkLst>
        </pc:picChg>
        <pc:picChg chg="del">
          <ac:chgData name="ARONDEL Martin" userId="1422ecbe-8683-489c-ad28-4ac5b0160fa2" providerId="ADAL" clId="{070BEC31-E115-4D37-9C78-34340EB3BFEA}" dt="2021-11-25T14:49:55.999" v="464" actId="478"/>
          <ac:picMkLst>
            <pc:docMk/>
            <pc:sldMk cId="1086526494" sldId="286"/>
            <ac:picMk id="19" creationId="{10EE5E9F-4CB7-496C-AE7E-6992D0FBA858}"/>
          </ac:picMkLst>
        </pc:picChg>
      </pc:sldChg>
      <pc:sldChg chg="modSp mod">
        <pc:chgData name="ARONDEL Martin" userId="1422ecbe-8683-489c-ad28-4ac5b0160fa2" providerId="ADAL" clId="{070BEC31-E115-4D37-9C78-34340EB3BFEA}" dt="2021-11-26T08:12:16.594" v="3309" actId="1076"/>
        <pc:sldMkLst>
          <pc:docMk/>
          <pc:sldMk cId="290086819" sldId="287"/>
        </pc:sldMkLst>
        <pc:spChg chg="mod">
          <ac:chgData name="ARONDEL Martin" userId="1422ecbe-8683-489c-ad28-4ac5b0160fa2" providerId="ADAL" clId="{070BEC31-E115-4D37-9C78-34340EB3BFEA}" dt="2021-11-26T08:12:16.594" v="3309" actId="1076"/>
          <ac:spMkLst>
            <pc:docMk/>
            <pc:sldMk cId="290086819" sldId="287"/>
            <ac:spMk id="10" creationId="{33E2A708-E425-4282-BBF4-AA7D2A8EB60A}"/>
          </ac:spMkLst>
        </pc:spChg>
      </pc:sldChg>
      <pc:sldChg chg="modSp mod">
        <pc:chgData name="ARONDEL Martin" userId="1422ecbe-8683-489c-ad28-4ac5b0160fa2" providerId="ADAL" clId="{070BEC31-E115-4D37-9C78-34340EB3BFEA}" dt="2021-11-26T08:11:51.301" v="3307" actId="1076"/>
        <pc:sldMkLst>
          <pc:docMk/>
          <pc:sldMk cId="2750486342" sldId="288"/>
        </pc:sldMkLst>
        <pc:picChg chg="mod">
          <ac:chgData name="ARONDEL Martin" userId="1422ecbe-8683-489c-ad28-4ac5b0160fa2" providerId="ADAL" clId="{070BEC31-E115-4D37-9C78-34340EB3BFEA}" dt="2021-11-26T08:11:51.301" v="3307" actId="1076"/>
          <ac:picMkLst>
            <pc:docMk/>
            <pc:sldMk cId="2750486342" sldId="288"/>
            <ac:picMk id="8" creationId="{BE58AB56-D4CB-4ECA-9DE4-93FF271C9C39}"/>
          </ac:picMkLst>
        </pc:picChg>
      </pc:sldChg>
      <pc:sldChg chg="addSp delSp modSp add mod ord">
        <pc:chgData name="ARONDEL Martin" userId="1422ecbe-8683-489c-ad28-4ac5b0160fa2" providerId="ADAL" clId="{070BEC31-E115-4D37-9C78-34340EB3BFEA}" dt="2021-11-26T09:37:35.998" v="3647" actId="1076"/>
        <pc:sldMkLst>
          <pc:docMk/>
          <pc:sldMk cId="3774381186" sldId="291"/>
        </pc:sldMkLst>
        <pc:spChg chg="add mod">
          <ac:chgData name="ARONDEL Martin" userId="1422ecbe-8683-489c-ad28-4ac5b0160fa2" providerId="ADAL" clId="{070BEC31-E115-4D37-9C78-34340EB3BFEA}" dt="2021-11-25T15:23:41.050" v="1930" actId="14100"/>
          <ac:spMkLst>
            <pc:docMk/>
            <pc:sldMk cId="3774381186" sldId="291"/>
            <ac:spMk id="2" creationId="{54A96690-00F5-4857-B86B-4DBAF49F3F1B}"/>
          </ac:spMkLst>
        </pc:spChg>
        <pc:spChg chg="mod">
          <ac:chgData name="ARONDEL Martin" userId="1422ecbe-8683-489c-ad28-4ac5b0160fa2" providerId="ADAL" clId="{070BEC31-E115-4D37-9C78-34340EB3BFEA}" dt="2021-11-25T15:19:45.002" v="1773" actId="6549"/>
          <ac:spMkLst>
            <pc:docMk/>
            <pc:sldMk cId="3774381186" sldId="291"/>
            <ac:spMk id="4" creationId="{90094189-E679-478E-8318-F1972EB3A195}"/>
          </ac:spMkLst>
        </pc:spChg>
        <pc:spChg chg="add mod">
          <ac:chgData name="ARONDEL Martin" userId="1422ecbe-8683-489c-ad28-4ac5b0160fa2" providerId="ADAL" clId="{070BEC31-E115-4D37-9C78-34340EB3BFEA}" dt="2021-11-25T15:25:19.462" v="2001" actId="1076"/>
          <ac:spMkLst>
            <pc:docMk/>
            <pc:sldMk cId="3774381186" sldId="291"/>
            <ac:spMk id="7" creationId="{8ACE85D7-FCF3-49F0-9A71-56DDBCC22C3E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9" creationId="{7C403761-C396-4B9B-BE91-B893BC8E5BB1}"/>
          </ac:spMkLst>
        </pc:spChg>
        <pc:spChg chg="del">
          <ac:chgData name="ARONDEL Martin" userId="1422ecbe-8683-489c-ad28-4ac5b0160fa2" providerId="ADAL" clId="{070BEC31-E115-4D37-9C78-34340EB3BFEA}" dt="2021-11-25T15:11:20.608" v="1580" actId="478"/>
          <ac:spMkLst>
            <pc:docMk/>
            <pc:sldMk cId="3774381186" sldId="291"/>
            <ac:spMk id="12" creationId="{483EB2A3-4E16-45B0-8F5A-5ED0FEF583D5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13" creationId="{29B1DAED-81B4-4D33-8620-FF85ED435C8C}"/>
          </ac:spMkLst>
        </pc:spChg>
        <pc:spChg chg="del">
          <ac:chgData name="ARONDEL Martin" userId="1422ecbe-8683-489c-ad28-4ac5b0160fa2" providerId="ADAL" clId="{070BEC31-E115-4D37-9C78-34340EB3BFEA}" dt="2021-11-25T15:11:27.726" v="1582" actId="478"/>
          <ac:spMkLst>
            <pc:docMk/>
            <pc:sldMk cId="3774381186" sldId="291"/>
            <ac:spMk id="14" creationId="{DAEF7158-9167-43CA-B4C7-508F77277E57}"/>
          </ac:spMkLst>
        </pc:spChg>
        <pc:spChg chg="add mod">
          <ac:chgData name="ARONDEL Martin" userId="1422ecbe-8683-489c-ad28-4ac5b0160fa2" providerId="ADAL" clId="{070BEC31-E115-4D37-9C78-34340EB3BFEA}" dt="2021-11-26T09:37:35.998" v="3647" actId="1076"/>
          <ac:spMkLst>
            <pc:docMk/>
            <pc:sldMk cId="3774381186" sldId="291"/>
            <ac:spMk id="16" creationId="{424373B5-3FD6-4EDE-9293-F5FD930B1371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18" creationId="{14E0C4FE-45B1-426B-BAAC-1CF076A95942}"/>
          </ac:spMkLst>
        </pc:spChg>
        <pc:spChg chg="add mod">
          <ac:chgData name="ARONDEL Martin" userId="1422ecbe-8683-489c-ad28-4ac5b0160fa2" providerId="ADAL" clId="{070BEC31-E115-4D37-9C78-34340EB3BFEA}" dt="2021-11-26T09:37:24.052" v="3638" actId="20577"/>
          <ac:spMkLst>
            <pc:docMk/>
            <pc:sldMk cId="3774381186" sldId="291"/>
            <ac:spMk id="19" creationId="{956B48B0-AA82-4658-A3D6-49CEB32F4C81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20" creationId="{4EBBE680-E8C1-46C2-B3A4-3A4007AEEB29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21" creationId="{E3693F76-0B98-4F24-AE2D-DEB22A13FA6E}"/>
          </ac:spMkLst>
        </pc:spChg>
        <pc:spChg chg="del">
          <ac:chgData name="ARONDEL Martin" userId="1422ecbe-8683-489c-ad28-4ac5b0160fa2" providerId="ADAL" clId="{070BEC31-E115-4D37-9C78-34340EB3BFEA}" dt="2021-11-25T15:11:26.448" v="1581" actId="478"/>
          <ac:spMkLst>
            <pc:docMk/>
            <pc:sldMk cId="3774381186" sldId="291"/>
            <ac:spMk id="22" creationId="{5A21BBEF-EA45-4014-87CA-A7294D70ED68}"/>
          </ac:spMkLst>
        </pc:spChg>
        <pc:spChg chg="add mod">
          <ac:chgData name="ARONDEL Martin" userId="1422ecbe-8683-489c-ad28-4ac5b0160fa2" providerId="ADAL" clId="{070BEC31-E115-4D37-9C78-34340EB3BFEA}" dt="2021-11-25T15:25:21.215" v="2002" actId="1076"/>
          <ac:spMkLst>
            <pc:docMk/>
            <pc:sldMk cId="3774381186" sldId="291"/>
            <ac:spMk id="23" creationId="{3D7DD3D1-5716-4310-AB14-AA6E1AC843F1}"/>
          </ac:spMkLst>
        </pc:spChg>
        <pc:spChg chg="add mod">
          <ac:chgData name="ARONDEL Martin" userId="1422ecbe-8683-489c-ad28-4ac5b0160fa2" providerId="ADAL" clId="{070BEC31-E115-4D37-9C78-34340EB3BFEA}" dt="2021-11-25T15:24:05.835" v="1941" actId="14100"/>
          <ac:spMkLst>
            <pc:docMk/>
            <pc:sldMk cId="3774381186" sldId="291"/>
            <ac:spMk id="26" creationId="{183199D8-A3FC-428A-BB11-FC7F9301E7AB}"/>
          </ac:spMkLst>
        </pc:spChg>
        <pc:spChg chg="add mod">
          <ac:chgData name="ARONDEL Martin" userId="1422ecbe-8683-489c-ad28-4ac5b0160fa2" providerId="ADAL" clId="{070BEC31-E115-4D37-9C78-34340EB3BFEA}" dt="2021-11-26T07:55:50.584" v="3285" actId="1076"/>
          <ac:spMkLst>
            <pc:docMk/>
            <pc:sldMk cId="3774381186" sldId="291"/>
            <ac:spMk id="27" creationId="{17D4B77B-FD39-4ECE-9BB3-6B9A45F94DB4}"/>
          </ac:spMkLst>
        </pc:spChg>
        <pc:spChg chg="add mod">
          <ac:chgData name="ARONDEL Martin" userId="1422ecbe-8683-489c-ad28-4ac5b0160fa2" providerId="ADAL" clId="{070BEC31-E115-4D37-9C78-34340EB3BFEA}" dt="2021-11-25T15:24:37.999" v="1965" actId="1076"/>
          <ac:spMkLst>
            <pc:docMk/>
            <pc:sldMk cId="3774381186" sldId="291"/>
            <ac:spMk id="28" creationId="{25CCE075-7121-4214-A20C-331B5B9E5C02}"/>
          </ac:spMkLst>
        </pc:spChg>
        <pc:spChg chg="add mod">
          <ac:chgData name="ARONDEL Martin" userId="1422ecbe-8683-489c-ad28-4ac5b0160fa2" providerId="ADAL" clId="{070BEC31-E115-4D37-9C78-34340EB3BFEA}" dt="2021-11-25T15:24:34.587" v="1964" actId="1076"/>
          <ac:spMkLst>
            <pc:docMk/>
            <pc:sldMk cId="3774381186" sldId="291"/>
            <ac:spMk id="29" creationId="{1224DE06-B747-46B4-B09E-CD6983E095FA}"/>
          </ac:spMkLst>
        </pc:spChg>
        <pc:picChg chg="del">
          <ac:chgData name="ARONDEL Martin" userId="1422ecbe-8683-489c-ad28-4ac5b0160fa2" providerId="ADAL" clId="{070BEC31-E115-4D37-9C78-34340EB3BFEA}" dt="2021-11-25T15:11:19.445" v="1579" actId="478"/>
          <ac:picMkLst>
            <pc:docMk/>
            <pc:sldMk cId="3774381186" sldId="291"/>
            <ac:picMk id="6" creationId="{4B7DA966-FD64-40BA-94AB-1DB368079711}"/>
          </ac:picMkLst>
        </pc:picChg>
        <pc:picChg chg="add mod">
          <ac:chgData name="ARONDEL Martin" userId="1422ecbe-8683-489c-ad28-4ac5b0160fa2" providerId="ADAL" clId="{070BEC31-E115-4D37-9C78-34340EB3BFEA}" dt="2021-11-26T07:55:55.049" v="3287" actId="1076"/>
          <ac:picMkLst>
            <pc:docMk/>
            <pc:sldMk cId="3774381186" sldId="291"/>
            <ac:picMk id="21" creationId="{1EE50438-314F-40C0-BD71-69B210F02182}"/>
          </ac:picMkLst>
        </pc:picChg>
        <pc:picChg chg="add mod">
          <ac:chgData name="ARONDEL Martin" userId="1422ecbe-8683-489c-ad28-4ac5b0160fa2" providerId="ADAL" clId="{070BEC31-E115-4D37-9C78-34340EB3BFEA}" dt="2021-11-25T15:25:10.526" v="2000" actId="1076"/>
          <ac:picMkLst>
            <pc:docMk/>
            <pc:sldMk cId="3774381186" sldId="291"/>
            <ac:picMk id="24" creationId="{4F29AFF1-B8E6-4347-961D-9B8472910FFD}"/>
          </ac:picMkLst>
        </pc:picChg>
        <pc:picChg chg="add del mod">
          <ac:chgData name="ARONDEL Martin" userId="1422ecbe-8683-489c-ad28-4ac5b0160fa2" providerId="ADAL" clId="{070BEC31-E115-4D37-9C78-34340EB3BFEA}" dt="2021-11-26T07:54:05.438" v="3210" actId="21"/>
          <ac:picMkLst>
            <pc:docMk/>
            <pc:sldMk cId="3774381186" sldId="291"/>
            <ac:picMk id="25" creationId="{E69F992D-41F2-47E1-B0ED-BAE3D3A2B789}"/>
          </ac:picMkLst>
        </pc:picChg>
        <pc:picChg chg="add mod">
          <ac:chgData name="ARONDEL Martin" userId="1422ecbe-8683-489c-ad28-4ac5b0160fa2" providerId="ADAL" clId="{070BEC31-E115-4D37-9C78-34340EB3BFEA}" dt="2021-11-26T09:37:33.143" v="3646" actId="1076"/>
          <ac:picMkLst>
            <pc:docMk/>
            <pc:sldMk cId="3774381186" sldId="291"/>
            <ac:picMk id="1026" creationId="{1F9E727E-B20D-46B4-99AE-29591F7AF6FD}"/>
          </ac:picMkLst>
        </pc:picChg>
        <pc:picChg chg="add del">
          <ac:chgData name="ARONDEL Martin" userId="1422ecbe-8683-489c-ad28-4ac5b0160fa2" providerId="ADAL" clId="{070BEC31-E115-4D37-9C78-34340EB3BFEA}" dt="2021-11-25T15:12:53" v="1599"/>
          <ac:picMkLst>
            <pc:docMk/>
            <pc:sldMk cId="3774381186" sldId="291"/>
            <ac:picMk id="1028" creationId="{58C5F5D9-B500-4858-9DE4-B261F4536FE0}"/>
          </ac:picMkLst>
        </pc:picChg>
        <pc:picChg chg="add del">
          <ac:chgData name="ARONDEL Martin" userId="1422ecbe-8683-489c-ad28-4ac5b0160fa2" providerId="ADAL" clId="{070BEC31-E115-4D37-9C78-34340EB3BFEA}" dt="2021-11-25T15:14:46.193" v="1640" actId="478"/>
          <ac:picMkLst>
            <pc:docMk/>
            <pc:sldMk cId="3774381186" sldId="291"/>
            <ac:picMk id="1030" creationId="{54B2AC80-AF5D-42A7-B088-DAF25DA9A33D}"/>
          </ac:picMkLst>
        </pc:picChg>
        <pc:picChg chg="add mod">
          <ac:chgData name="ARONDEL Martin" userId="1422ecbe-8683-489c-ad28-4ac5b0160fa2" providerId="ADAL" clId="{070BEC31-E115-4D37-9C78-34340EB3BFEA}" dt="2021-11-26T09:37:17.506" v="3629" actId="1076"/>
          <ac:picMkLst>
            <pc:docMk/>
            <pc:sldMk cId="3774381186" sldId="291"/>
            <ac:picMk id="1032" creationId="{8DA7ED0F-2C08-4719-8240-AF32B5A7E25E}"/>
          </ac:picMkLst>
        </pc:picChg>
        <pc:picChg chg="add mod">
          <ac:chgData name="ARONDEL Martin" userId="1422ecbe-8683-489c-ad28-4ac5b0160fa2" providerId="ADAL" clId="{070BEC31-E115-4D37-9C78-34340EB3BFEA}" dt="2021-11-26T09:37:31.660" v="3645" actId="1076"/>
          <ac:picMkLst>
            <pc:docMk/>
            <pc:sldMk cId="3774381186" sldId="291"/>
            <ac:picMk id="1034" creationId="{1F7810E6-E273-4367-BB87-C73B25DAF57F}"/>
          </ac:picMkLst>
        </pc:picChg>
        <pc:cxnChg chg="add mod">
          <ac:chgData name="ARONDEL Martin" userId="1422ecbe-8683-489c-ad28-4ac5b0160fa2" providerId="ADAL" clId="{070BEC31-E115-4D37-9C78-34340EB3BFEA}" dt="2021-11-26T07:53:45.251" v="3209" actId="693"/>
          <ac:cxnSpMkLst>
            <pc:docMk/>
            <pc:sldMk cId="3774381186" sldId="291"/>
            <ac:cxnSpMk id="8" creationId="{F3889AA9-30F3-497B-AD42-CFF1D5F86264}"/>
          </ac:cxnSpMkLst>
        </pc:cxnChg>
      </pc:sldChg>
      <pc:sldChg chg="modSp del mod">
        <pc:chgData name="ARONDEL Martin" userId="1422ecbe-8683-489c-ad28-4ac5b0160fa2" providerId="ADAL" clId="{070BEC31-E115-4D37-9C78-34340EB3BFEA}" dt="2021-11-26T08:23:04.130" v="3443" actId="47"/>
        <pc:sldMkLst>
          <pc:docMk/>
          <pc:sldMk cId="3569328700" sldId="295"/>
        </pc:sldMkLst>
        <pc:spChg chg="mod">
          <ac:chgData name="ARONDEL Martin" userId="1422ecbe-8683-489c-ad28-4ac5b0160fa2" providerId="ADAL" clId="{070BEC31-E115-4D37-9C78-34340EB3BFEA}" dt="2021-11-26T08:19:58.813" v="3420"/>
          <ac:spMkLst>
            <pc:docMk/>
            <pc:sldMk cId="3569328700" sldId="295"/>
            <ac:spMk id="7" creationId="{89DBF4E5-25A7-4520-8289-D8145997D791}"/>
          </ac:spMkLst>
        </pc:spChg>
      </pc:sldChg>
      <pc:sldChg chg="modSp del mod">
        <pc:chgData name="ARONDEL Martin" userId="1422ecbe-8683-489c-ad28-4ac5b0160fa2" providerId="ADAL" clId="{070BEC31-E115-4D37-9C78-34340EB3BFEA}" dt="2021-11-26T08:23:11.636" v="3444" actId="47"/>
        <pc:sldMkLst>
          <pc:docMk/>
          <pc:sldMk cId="3570288813" sldId="296"/>
        </pc:sldMkLst>
        <pc:spChg chg="mod">
          <ac:chgData name="ARONDEL Martin" userId="1422ecbe-8683-489c-ad28-4ac5b0160fa2" providerId="ADAL" clId="{070BEC31-E115-4D37-9C78-34340EB3BFEA}" dt="2021-11-26T08:19:55.146" v="3419"/>
          <ac:spMkLst>
            <pc:docMk/>
            <pc:sldMk cId="3570288813" sldId="296"/>
            <ac:spMk id="7" creationId="{0DB0B050-9469-41E5-9D25-DBDD8D932C24}"/>
          </ac:spMkLst>
        </pc:spChg>
      </pc:sldChg>
      <pc:sldChg chg="modSp del mod">
        <pc:chgData name="ARONDEL Martin" userId="1422ecbe-8683-489c-ad28-4ac5b0160fa2" providerId="ADAL" clId="{070BEC31-E115-4D37-9C78-34340EB3BFEA}" dt="2021-11-26T08:23:28.601" v="3451" actId="47"/>
        <pc:sldMkLst>
          <pc:docMk/>
          <pc:sldMk cId="2889985051" sldId="297"/>
        </pc:sldMkLst>
        <pc:spChg chg="mod">
          <ac:chgData name="ARONDEL Martin" userId="1422ecbe-8683-489c-ad28-4ac5b0160fa2" providerId="ADAL" clId="{070BEC31-E115-4D37-9C78-34340EB3BFEA}" dt="2021-11-26T08:19:26.186" v="3415" actId="20577"/>
          <ac:spMkLst>
            <pc:docMk/>
            <pc:sldMk cId="2889985051" sldId="297"/>
            <ac:spMk id="7" creationId="{06B4D4F0-8C25-41A5-97A0-9003FA06A5D4}"/>
          </ac:spMkLst>
        </pc:spChg>
      </pc:sldChg>
      <pc:sldChg chg="modSp del mod">
        <pc:chgData name="ARONDEL Martin" userId="1422ecbe-8683-489c-ad28-4ac5b0160fa2" providerId="ADAL" clId="{070BEC31-E115-4D37-9C78-34340EB3BFEA}" dt="2021-11-26T08:23:32.345" v="3453" actId="47"/>
        <pc:sldMkLst>
          <pc:docMk/>
          <pc:sldMk cId="765101515" sldId="298"/>
        </pc:sldMkLst>
        <pc:spChg chg="mod">
          <ac:chgData name="ARONDEL Martin" userId="1422ecbe-8683-489c-ad28-4ac5b0160fa2" providerId="ADAL" clId="{070BEC31-E115-4D37-9C78-34340EB3BFEA}" dt="2021-11-26T08:19:38.864" v="3416"/>
          <ac:spMkLst>
            <pc:docMk/>
            <pc:sldMk cId="765101515" sldId="298"/>
            <ac:spMk id="7" creationId="{B698D693-BE6F-46B6-B0F6-9478D61BFE2E}"/>
          </ac:spMkLst>
        </pc:spChg>
      </pc:sldChg>
      <pc:sldChg chg="modSp del mod">
        <pc:chgData name="ARONDEL Martin" userId="1422ecbe-8683-489c-ad28-4ac5b0160fa2" providerId="ADAL" clId="{070BEC31-E115-4D37-9C78-34340EB3BFEA}" dt="2021-11-26T08:20:35.257" v="3426" actId="47"/>
        <pc:sldMkLst>
          <pc:docMk/>
          <pc:sldMk cId="2649747158" sldId="303"/>
        </pc:sldMkLst>
        <pc:spChg chg="mod">
          <ac:chgData name="ARONDEL Martin" userId="1422ecbe-8683-489c-ad28-4ac5b0160fa2" providerId="ADAL" clId="{070BEC31-E115-4D37-9C78-34340EB3BFEA}" dt="2021-11-26T08:20:14.726" v="3423"/>
          <ac:spMkLst>
            <pc:docMk/>
            <pc:sldMk cId="2649747158" sldId="303"/>
            <ac:spMk id="5" creationId="{B92C6BD7-B2C7-4EF2-BE9F-B180DC292DA3}"/>
          </ac:spMkLst>
        </pc:spChg>
      </pc:sldChg>
      <pc:sldChg chg="modSp mod">
        <pc:chgData name="ARONDEL Martin" userId="1422ecbe-8683-489c-ad28-4ac5b0160fa2" providerId="ADAL" clId="{070BEC31-E115-4D37-9C78-34340EB3BFEA}" dt="2021-11-26T08:24:44.241" v="3462" actId="13926"/>
        <pc:sldMkLst>
          <pc:docMk/>
          <pc:sldMk cId="1758801443" sldId="304"/>
        </pc:sldMkLst>
        <pc:spChg chg="mod">
          <ac:chgData name="ARONDEL Martin" userId="1422ecbe-8683-489c-ad28-4ac5b0160fa2" providerId="ADAL" clId="{070BEC31-E115-4D37-9C78-34340EB3BFEA}" dt="2021-11-26T08:24:44.241" v="3462" actId="13926"/>
          <ac:spMkLst>
            <pc:docMk/>
            <pc:sldMk cId="1758801443" sldId="304"/>
            <ac:spMk id="5" creationId="{B92C6BD7-B2C7-4EF2-BE9F-B180DC292DA3}"/>
          </ac:spMkLst>
        </pc:spChg>
      </pc:sldChg>
      <pc:sldChg chg="modSp mod">
        <pc:chgData name="ARONDEL Martin" userId="1422ecbe-8683-489c-ad28-4ac5b0160fa2" providerId="ADAL" clId="{070BEC31-E115-4D37-9C78-34340EB3BFEA}" dt="2021-11-26T08:23:23.510" v="3450" actId="20577"/>
        <pc:sldMkLst>
          <pc:docMk/>
          <pc:sldMk cId="1400528446" sldId="305"/>
        </pc:sldMkLst>
        <pc:spChg chg="mod">
          <ac:chgData name="ARONDEL Martin" userId="1422ecbe-8683-489c-ad28-4ac5b0160fa2" providerId="ADAL" clId="{070BEC31-E115-4D37-9C78-34340EB3BFEA}" dt="2021-11-26T08:23:23.510" v="3450" actId="20577"/>
          <ac:spMkLst>
            <pc:docMk/>
            <pc:sldMk cId="1400528446" sldId="305"/>
            <ac:spMk id="4" creationId="{48C791A2-C719-4338-98BC-AD349877767E}"/>
          </ac:spMkLst>
        </pc:spChg>
      </pc:sldChg>
      <pc:sldChg chg="modSp add del mod">
        <pc:chgData name="ARONDEL Martin" userId="1422ecbe-8683-489c-ad28-4ac5b0160fa2" providerId="ADAL" clId="{070BEC31-E115-4D37-9C78-34340EB3BFEA}" dt="2021-11-26T08:22:19.862" v="3438" actId="47"/>
        <pc:sldMkLst>
          <pc:docMk/>
          <pc:sldMk cId="751276603" sldId="308"/>
        </pc:sldMkLst>
        <pc:spChg chg="mod">
          <ac:chgData name="ARONDEL Martin" userId="1422ecbe-8683-489c-ad28-4ac5b0160fa2" providerId="ADAL" clId="{070BEC31-E115-4D37-9C78-34340EB3BFEA}" dt="2021-11-26T08:21:03.956" v="3433" actId="13926"/>
          <ac:spMkLst>
            <pc:docMk/>
            <pc:sldMk cId="751276603" sldId="308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4:22.687" v="3459" actId="13926"/>
        <pc:sldMkLst>
          <pc:docMk/>
          <pc:sldMk cId="3309692348" sldId="308"/>
        </pc:sldMkLst>
        <pc:spChg chg="mod">
          <ac:chgData name="ARONDEL Martin" userId="1422ecbe-8683-489c-ad28-4ac5b0160fa2" providerId="ADAL" clId="{070BEC31-E115-4D37-9C78-34340EB3BFEA}" dt="2021-11-26T08:24:22.687" v="3459" actId="13926"/>
          <ac:spMkLst>
            <pc:docMk/>
            <pc:sldMk cId="3309692348" sldId="308"/>
            <ac:spMk id="5" creationId="{B92C6BD7-B2C7-4EF2-BE9F-B180DC292DA3}"/>
          </ac:spMkLst>
        </pc:spChg>
      </pc:sldChg>
      <pc:sldChg chg="addSp delSp modSp add del mod">
        <pc:chgData name="ARONDEL Martin" userId="1422ecbe-8683-489c-ad28-4ac5b0160fa2" providerId="ADAL" clId="{070BEC31-E115-4D37-9C78-34340EB3BFEA}" dt="2021-11-26T07:29:53.223" v="2452" actId="2696"/>
        <pc:sldMkLst>
          <pc:docMk/>
          <pc:sldMk cId="4094640816" sldId="308"/>
        </pc:sldMkLst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9" creationId="{7C403761-C396-4B9B-BE91-B893BC8E5BB1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12" creationId="{483EB2A3-4E16-45B0-8F5A-5ED0FEF583D5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13" creationId="{29B1DAED-81B4-4D33-8620-FF85ED435C8C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14" creationId="{DAEF7158-9167-43CA-B4C7-508F77277E57}"/>
          </ac:spMkLst>
        </pc:spChg>
        <pc:spChg chg="mod">
          <ac:chgData name="ARONDEL Martin" userId="1422ecbe-8683-489c-ad28-4ac5b0160fa2" providerId="ADAL" clId="{070BEC31-E115-4D37-9C78-34340EB3BFEA}" dt="2021-11-26T07:29:31.179" v="2446"/>
          <ac:spMkLst>
            <pc:docMk/>
            <pc:sldMk cId="4094640816" sldId="308"/>
            <ac:spMk id="16" creationId="{E5598885-8137-43D8-9EA1-48D3352CBC8A}"/>
          </ac:spMkLst>
        </pc:spChg>
        <pc:spChg chg="mod">
          <ac:chgData name="ARONDEL Martin" userId="1422ecbe-8683-489c-ad28-4ac5b0160fa2" providerId="ADAL" clId="{070BEC31-E115-4D37-9C78-34340EB3BFEA}" dt="2021-11-26T07:29:31.179" v="2446"/>
          <ac:spMkLst>
            <pc:docMk/>
            <pc:sldMk cId="4094640816" sldId="308"/>
            <ac:spMk id="17" creationId="{41FED134-E8BA-4D7C-9B67-CA6AB794E633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18" creationId="{14E0C4FE-45B1-426B-BAAC-1CF076A95942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20" creationId="{4EBBE680-E8C1-46C2-B3A4-3A4007AEEB29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21" creationId="{E3693F76-0B98-4F24-AE2D-DEB22A13FA6E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22" creationId="{5A21BBEF-EA45-4014-87CA-A7294D70ED68}"/>
          </ac:spMkLst>
        </pc:spChg>
        <pc:spChg chg="del">
          <ac:chgData name="ARONDEL Martin" userId="1422ecbe-8683-489c-ad28-4ac5b0160fa2" providerId="ADAL" clId="{070BEC31-E115-4D37-9C78-34340EB3BFEA}" dt="2021-11-26T07:29:30.109" v="2445" actId="478"/>
          <ac:spMkLst>
            <pc:docMk/>
            <pc:sldMk cId="4094640816" sldId="308"/>
            <ac:spMk id="23" creationId="{3AACA895-E36A-4385-B634-AB9CFDC30B7C}"/>
          </ac:spMkLst>
        </pc:spChg>
        <pc:spChg chg="mod">
          <ac:chgData name="ARONDEL Martin" userId="1422ecbe-8683-489c-ad28-4ac5b0160fa2" providerId="ADAL" clId="{070BEC31-E115-4D37-9C78-34340EB3BFEA}" dt="2021-11-26T07:29:31.179" v="2446"/>
          <ac:spMkLst>
            <pc:docMk/>
            <pc:sldMk cId="4094640816" sldId="308"/>
            <ac:spMk id="24" creationId="{23C808E1-23BA-4988-8439-09DD2E09CA3C}"/>
          </ac:spMkLst>
        </pc:spChg>
        <pc:spChg chg="mod">
          <ac:chgData name="ARONDEL Martin" userId="1422ecbe-8683-489c-ad28-4ac5b0160fa2" providerId="ADAL" clId="{070BEC31-E115-4D37-9C78-34340EB3BFEA}" dt="2021-11-26T07:29:31.179" v="2446"/>
          <ac:spMkLst>
            <pc:docMk/>
            <pc:sldMk cId="4094640816" sldId="308"/>
            <ac:spMk id="25" creationId="{3945662B-454B-47EC-B4F9-C6ED982244F5}"/>
          </ac:spMkLst>
        </pc:spChg>
        <pc:grpChg chg="add del mod">
          <ac:chgData name="ARONDEL Martin" userId="1422ecbe-8683-489c-ad28-4ac5b0160fa2" providerId="ADAL" clId="{070BEC31-E115-4D37-9C78-34340EB3BFEA}" dt="2021-11-26T07:29:47.731" v="2450" actId="21"/>
          <ac:grpSpMkLst>
            <pc:docMk/>
            <pc:sldMk cId="4094640816" sldId="308"/>
            <ac:grpSpMk id="15" creationId="{0BC3FC3C-785E-46D4-B860-083BF0C4623C}"/>
          </ac:grpSpMkLst>
        </pc:grpChg>
        <pc:grpChg chg="add del mod">
          <ac:chgData name="ARONDEL Martin" userId="1422ecbe-8683-489c-ad28-4ac5b0160fa2" providerId="ADAL" clId="{070BEC31-E115-4D37-9C78-34340EB3BFEA}" dt="2021-11-26T07:29:47.731" v="2450" actId="21"/>
          <ac:grpSpMkLst>
            <pc:docMk/>
            <pc:sldMk cId="4094640816" sldId="308"/>
            <ac:grpSpMk id="19" creationId="{BD7D2A6D-DC3C-40B6-8CC8-4DF64E60D15E}"/>
          </ac:grpSpMkLst>
        </pc:grpChg>
        <pc:picChg chg="del">
          <ac:chgData name="ARONDEL Martin" userId="1422ecbe-8683-489c-ad28-4ac5b0160fa2" providerId="ADAL" clId="{070BEC31-E115-4D37-9C78-34340EB3BFEA}" dt="2021-11-26T07:29:30.109" v="2445" actId="478"/>
          <ac:picMkLst>
            <pc:docMk/>
            <pc:sldMk cId="4094640816" sldId="308"/>
            <ac:picMk id="6" creationId="{4B7DA966-FD64-40BA-94AB-1DB368079711}"/>
          </ac:picMkLst>
        </pc:picChg>
      </pc:sldChg>
      <pc:sldChg chg="modSp add mod">
        <pc:chgData name="ARONDEL Martin" userId="1422ecbe-8683-489c-ad28-4ac5b0160fa2" providerId="ADAL" clId="{070BEC31-E115-4D37-9C78-34340EB3BFEA}" dt="2021-11-26T08:24:28.542" v="3460" actId="13926"/>
        <pc:sldMkLst>
          <pc:docMk/>
          <pc:sldMk cId="1551798039" sldId="309"/>
        </pc:sldMkLst>
        <pc:spChg chg="mod">
          <ac:chgData name="ARONDEL Martin" userId="1422ecbe-8683-489c-ad28-4ac5b0160fa2" providerId="ADAL" clId="{070BEC31-E115-4D37-9C78-34340EB3BFEA}" dt="2021-11-26T08:24:28.542" v="3460" actId="13926"/>
          <ac:spMkLst>
            <pc:docMk/>
            <pc:sldMk cId="1551798039" sldId="309"/>
            <ac:spMk id="5" creationId="{B92C6BD7-B2C7-4EF2-BE9F-B180DC292DA3}"/>
          </ac:spMkLst>
        </pc:spChg>
      </pc:sldChg>
      <pc:sldChg chg="modSp add del mod">
        <pc:chgData name="ARONDEL Martin" userId="1422ecbe-8683-489c-ad28-4ac5b0160fa2" providerId="ADAL" clId="{070BEC31-E115-4D37-9C78-34340EB3BFEA}" dt="2021-11-26T08:22:20.945" v="3439" actId="47"/>
        <pc:sldMkLst>
          <pc:docMk/>
          <pc:sldMk cId="2406403978" sldId="309"/>
        </pc:sldMkLst>
        <pc:spChg chg="mod">
          <ac:chgData name="ARONDEL Martin" userId="1422ecbe-8683-489c-ad28-4ac5b0160fa2" providerId="ADAL" clId="{070BEC31-E115-4D37-9C78-34340EB3BFEA}" dt="2021-11-26T08:21:24.017" v="3434" actId="13926"/>
          <ac:spMkLst>
            <pc:docMk/>
            <pc:sldMk cId="2406403978" sldId="309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4:38.159" v="3461" actId="13926"/>
        <pc:sldMkLst>
          <pc:docMk/>
          <pc:sldMk cId="1769725074" sldId="310"/>
        </pc:sldMkLst>
        <pc:spChg chg="mod">
          <ac:chgData name="ARONDEL Martin" userId="1422ecbe-8683-489c-ad28-4ac5b0160fa2" providerId="ADAL" clId="{070BEC31-E115-4D37-9C78-34340EB3BFEA}" dt="2021-11-26T08:24:38.159" v="3461" actId="13926"/>
          <ac:spMkLst>
            <pc:docMk/>
            <pc:sldMk cId="1769725074" sldId="310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4:59.785" v="3463" actId="13926"/>
        <pc:sldMkLst>
          <pc:docMk/>
          <pc:sldMk cId="1236142455" sldId="311"/>
        </pc:sldMkLst>
        <pc:spChg chg="mod">
          <ac:chgData name="ARONDEL Martin" userId="1422ecbe-8683-489c-ad28-4ac5b0160fa2" providerId="ADAL" clId="{070BEC31-E115-4D37-9C78-34340EB3BFEA}" dt="2021-11-26T08:24:59.785" v="3463" actId="13926"/>
          <ac:spMkLst>
            <pc:docMk/>
            <pc:sldMk cId="1236142455" sldId="311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06.128" v="3464" actId="13926"/>
        <pc:sldMkLst>
          <pc:docMk/>
          <pc:sldMk cId="1520283211" sldId="312"/>
        </pc:sldMkLst>
        <pc:spChg chg="mod">
          <ac:chgData name="ARONDEL Martin" userId="1422ecbe-8683-489c-ad28-4ac5b0160fa2" providerId="ADAL" clId="{070BEC31-E115-4D37-9C78-34340EB3BFEA}" dt="2021-11-26T08:25:06.128" v="3464" actId="13926"/>
          <ac:spMkLst>
            <pc:docMk/>
            <pc:sldMk cId="1520283211" sldId="312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11.257" v="3465" actId="13926"/>
        <pc:sldMkLst>
          <pc:docMk/>
          <pc:sldMk cId="2310518626" sldId="313"/>
        </pc:sldMkLst>
        <pc:spChg chg="mod">
          <ac:chgData name="ARONDEL Martin" userId="1422ecbe-8683-489c-ad28-4ac5b0160fa2" providerId="ADAL" clId="{070BEC31-E115-4D37-9C78-34340EB3BFEA}" dt="2021-11-26T08:25:11.257" v="3465" actId="13926"/>
          <ac:spMkLst>
            <pc:docMk/>
            <pc:sldMk cId="2310518626" sldId="313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18.764" v="3466" actId="13926"/>
        <pc:sldMkLst>
          <pc:docMk/>
          <pc:sldMk cId="4084683047" sldId="314"/>
        </pc:sldMkLst>
        <pc:spChg chg="mod">
          <ac:chgData name="ARONDEL Martin" userId="1422ecbe-8683-489c-ad28-4ac5b0160fa2" providerId="ADAL" clId="{070BEC31-E115-4D37-9C78-34340EB3BFEA}" dt="2021-11-26T08:25:18.764" v="3466" actId="13926"/>
          <ac:spMkLst>
            <pc:docMk/>
            <pc:sldMk cId="4084683047" sldId="314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27.446" v="3467" actId="13926"/>
        <pc:sldMkLst>
          <pc:docMk/>
          <pc:sldMk cId="3764618734" sldId="315"/>
        </pc:sldMkLst>
        <pc:spChg chg="mod">
          <ac:chgData name="ARONDEL Martin" userId="1422ecbe-8683-489c-ad28-4ac5b0160fa2" providerId="ADAL" clId="{070BEC31-E115-4D37-9C78-34340EB3BFEA}" dt="2021-11-26T08:25:27.446" v="3467" actId="13926"/>
          <ac:spMkLst>
            <pc:docMk/>
            <pc:sldMk cId="3764618734" sldId="315"/>
            <ac:spMk id="5" creationId="{B92C6BD7-B2C7-4EF2-BE9F-B180DC292DA3}"/>
          </ac:spMkLst>
        </pc:spChg>
      </pc:sldChg>
      <pc:sldChg chg="modSp add mod">
        <pc:chgData name="ARONDEL Martin" userId="1422ecbe-8683-489c-ad28-4ac5b0160fa2" providerId="ADAL" clId="{070BEC31-E115-4D37-9C78-34340EB3BFEA}" dt="2021-11-26T08:25:33.706" v="3468" actId="13926"/>
        <pc:sldMkLst>
          <pc:docMk/>
          <pc:sldMk cId="3239895832" sldId="316"/>
        </pc:sldMkLst>
        <pc:spChg chg="mod">
          <ac:chgData name="ARONDEL Martin" userId="1422ecbe-8683-489c-ad28-4ac5b0160fa2" providerId="ADAL" clId="{070BEC31-E115-4D37-9C78-34340EB3BFEA}" dt="2021-11-26T08:25:33.706" v="3468" actId="13926"/>
          <ac:spMkLst>
            <pc:docMk/>
            <pc:sldMk cId="3239895832" sldId="316"/>
            <ac:spMk id="5" creationId="{B92C6BD7-B2C7-4EF2-BE9F-B180DC292DA3}"/>
          </ac:spMkLst>
        </pc:spChg>
      </pc:sldChg>
      <pc:sldChg chg="addSp delSp modSp add mod">
        <pc:chgData name="ARONDEL Martin" userId="1422ecbe-8683-489c-ad28-4ac5b0160fa2" providerId="ADAL" clId="{070BEC31-E115-4D37-9C78-34340EB3BFEA}" dt="2021-11-26T08:27:35.402" v="3513" actId="1076"/>
        <pc:sldMkLst>
          <pc:docMk/>
          <pc:sldMk cId="3380678683" sldId="317"/>
        </pc:sldMkLst>
        <pc:spChg chg="mod">
          <ac:chgData name="ARONDEL Martin" userId="1422ecbe-8683-489c-ad28-4ac5b0160fa2" providerId="ADAL" clId="{070BEC31-E115-4D37-9C78-34340EB3BFEA}" dt="2021-11-26T08:25:59.851" v="3509" actId="20577"/>
          <ac:spMkLst>
            <pc:docMk/>
            <pc:sldMk cId="3380678683" sldId="317"/>
            <ac:spMk id="4" creationId="{8F9B4E23-3D0B-418A-8107-6BB478E4C95C}"/>
          </ac:spMkLst>
        </pc:spChg>
        <pc:spChg chg="del">
          <ac:chgData name="ARONDEL Martin" userId="1422ecbe-8683-489c-ad28-4ac5b0160fa2" providerId="ADAL" clId="{070BEC31-E115-4D37-9C78-34340EB3BFEA}" dt="2021-11-26T08:26:03.798" v="3510" actId="478"/>
          <ac:spMkLst>
            <pc:docMk/>
            <pc:sldMk cId="3380678683" sldId="317"/>
            <ac:spMk id="8" creationId="{36B9467F-625B-4B13-9FF0-9F1D44E01BFF}"/>
          </ac:spMkLst>
        </pc:spChg>
        <pc:picChg chg="add mod">
          <ac:chgData name="ARONDEL Martin" userId="1422ecbe-8683-489c-ad28-4ac5b0160fa2" providerId="ADAL" clId="{070BEC31-E115-4D37-9C78-34340EB3BFEA}" dt="2021-11-26T08:27:35.402" v="3513" actId="1076"/>
          <ac:picMkLst>
            <pc:docMk/>
            <pc:sldMk cId="3380678683" sldId="317"/>
            <ac:picMk id="6" creationId="{D5D8C9B0-DE55-42F1-9A29-5F87337355B4}"/>
          </ac:picMkLst>
        </pc:picChg>
      </pc:sldChg>
      <pc:sldChg chg="addSp delSp modSp add mod">
        <pc:chgData name="ARONDEL Martin" userId="1422ecbe-8683-489c-ad28-4ac5b0160fa2" providerId="ADAL" clId="{070BEC31-E115-4D37-9C78-34340EB3BFEA}" dt="2021-11-26T09:36:58.729" v="3628" actId="20577"/>
        <pc:sldMkLst>
          <pc:docMk/>
          <pc:sldMk cId="119224089" sldId="318"/>
        </pc:sldMkLst>
        <pc:spChg chg="del mod">
          <ac:chgData name="ARONDEL Martin" userId="1422ecbe-8683-489c-ad28-4ac5b0160fa2" providerId="ADAL" clId="{070BEC31-E115-4D37-9C78-34340EB3BFEA}" dt="2021-11-26T09:35:14.447" v="3560" actId="478"/>
          <ac:spMkLst>
            <pc:docMk/>
            <pc:sldMk cId="119224089" sldId="318"/>
            <ac:spMk id="2" creationId="{377CA4B7-1E29-4E42-9DFF-DE9390A6D2A7}"/>
          </ac:spMkLst>
        </pc:spChg>
        <pc:spChg chg="del">
          <ac:chgData name="ARONDEL Martin" userId="1422ecbe-8683-489c-ad28-4ac5b0160fa2" providerId="ADAL" clId="{070BEC31-E115-4D37-9C78-34340EB3BFEA}" dt="2021-11-26T09:35:04.371" v="3554" actId="478"/>
          <ac:spMkLst>
            <pc:docMk/>
            <pc:sldMk cId="119224089" sldId="318"/>
            <ac:spMk id="12" creationId="{A41ECA62-3869-4AAD-A344-72EA80331F69}"/>
          </ac:spMkLst>
        </pc:spChg>
        <pc:spChg chg="del">
          <ac:chgData name="ARONDEL Martin" userId="1422ecbe-8683-489c-ad28-4ac5b0160fa2" providerId="ADAL" clId="{070BEC31-E115-4D37-9C78-34340EB3BFEA}" dt="2021-11-26T09:35:16.809" v="3561" actId="478"/>
          <ac:spMkLst>
            <pc:docMk/>
            <pc:sldMk cId="119224089" sldId="318"/>
            <ac:spMk id="14" creationId="{E1B4985C-28D3-4CB2-8BEC-C0556AB01D13}"/>
          </ac:spMkLst>
        </pc:spChg>
        <pc:spChg chg="del">
          <ac:chgData name="ARONDEL Martin" userId="1422ecbe-8683-489c-ad28-4ac5b0160fa2" providerId="ADAL" clId="{070BEC31-E115-4D37-9C78-34340EB3BFEA}" dt="2021-11-26T09:34:58.079" v="3552" actId="478"/>
          <ac:spMkLst>
            <pc:docMk/>
            <pc:sldMk cId="119224089" sldId="318"/>
            <ac:spMk id="16" creationId="{BE6E4528-DAA6-4566-B428-045BC06E680E}"/>
          </ac:spMkLst>
        </pc:spChg>
        <pc:spChg chg="del">
          <ac:chgData name="ARONDEL Martin" userId="1422ecbe-8683-489c-ad28-4ac5b0160fa2" providerId="ADAL" clId="{070BEC31-E115-4D37-9C78-34340EB3BFEA}" dt="2021-11-26T09:34:53.619" v="3550" actId="478"/>
          <ac:spMkLst>
            <pc:docMk/>
            <pc:sldMk cId="119224089" sldId="318"/>
            <ac:spMk id="17" creationId="{BA67AEA5-7E8D-493C-9D8B-0641B067CD9D}"/>
          </ac:spMkLst>
        </pc:spChg>
        <pc:spChg chg="add mod">
          <ac:chgData name="ARONDEL Martin" userId="1422ecbe-8683-489c-ad28-4ac5b0160fa2" providerId="ADAL" clId="{070BEC31-E115-4D37-9C78-34340EB3BFEA}" dt="2021-11-26T09:36:58.729" v="3628" actId="20577"/>
          <ac:spMkLst>
            <pc:docMk/>
            <pc:sldMk cId="119224089" sldId="318"/>
            <ac:spMk id="18" creationId="{A46236DA-F95A-44D9-8238-DF5D66913B01}"/>
          </ac:spMkLst>
        </pc:spChg>
        <pc:spChg chg="del">
          <ac:chgData name="ARONDEL Martin" userId="1422ecbe-8683-489c-ad28-4ac5b0160fa2" providerId="ADAL" clId="{070BEC31-E115-4D37-9C78-34340EB3BFEA}" dt="2021-11-26T09:34:53.619" v="3550" actId="478"/>
          <ac:spMkLst>
            <pc:docMk/>
            <pc:sldMk cId="119224089" sldId="318"/>
            <ac:spMk id="20" creationId="{39227036-5D3B-41DF-845C-1BA75E6577AD}"/>
          </ac:spMkLst>
        </pc:spChg>
        <pc:spChg chg="del">
          <ac:chgData name="ARONDEL Martin" userId="1422ecbe-8683-489c-ad28-4ac5b0160fa2" providerId="ADAL" clId="{070BEC31-E115-4D37-9C78-34340EB3BFEA}" dt="2021-11-26T09:35:19.070" v="3562" actId="478"/>
          <ac:spMkLst>
            <pc:docMk/>
            <pc:sldMk cId="119224089" sldId="318"/>
            <ac:spMk id="21" creationId="{AFB1DEFF-EFA0-4BB3-BEA9-14082655AC9B}"/>
          </ac:spMkLst>
        </pc:spChg>
        <pc:picChg chg="del">
          <ac:chgData name="ARONDEL Martin" userId="1422ecbe-8683-489c-ad28-4ac5b0160fa2" providerId="ADAL" clId="{070BEC31-E115-4D37-9C78-34340EB3BFEA}" dt="2021-11-26T09:34:55.473" v="3551" actId="478"/>
          <ac:picMkLst>
            <pc:docMk/>
            <pc:sldMk cId="119224089" sldId="318"/>
            <ac:picMk id="7" creationId="{3A23E012-1A02-49A7-8D39-0A20416D697D}"/>
          </ac:picMkLst>
        </pc:picChg>
        <pc:picChg chg="mod">
          <ac:chgData name="ARONDEL Martin" userId="1422ecbe-8683-489c-ad28-4ac5b0160fa2" providerId="ADAL" clId="{070BEC31-E115-4D37-9C78-34340EB3BFEA}" dt="2021-11-26T09:35:53.289" v="3566"/>
          <ac:picMkLst>
            <pc:docMk/>
            <pc:sldMk cId="119224089" sldId="318"/>
            <ac:picMk id="15" creationId="{B8BE6714-D30F-4A31-9B52-56B25C582F7F}"/>
          </ac:picMkLst>
        </pc:picChg>
        <pc:picChg chg="del">
          <ac:chgData name="ARONDEL Martin" userId="1422ecbe-8683-489c-ad28-4ac5b0160fa2" providerId="ADAL" clId="{070BEC31-E115-4D37-9C78-34340EB3BFEA}" dt="2021-11-26T09:34:59.786" v="3553" actId="478"/>
          <ac:picMkLst>
            <pc:docMk/>
            <pc:sldMk cId="119224089" sldId="318"/>
            <ac:picMk id="19" creationId="{10EE5E9F-4CB7-496C-AE7E-6992D0FBA858}"/>
          </ac:picMkLst>
        </pc:picChg>
        <pc:picChg chg="del">
          <ac:chgData name="ARONDEL Martin" userId="1422ecbe-8683-489c-ad28-4ac5b0160fa2" providerId="ADAL" clId="{070BEC31-E115-4D37-9C78-34340EB3BFEA}" dt="2021-11-26T09:35:05.722" v="3555" actId="478"/>
          <ac:picMkLst>
            <pc:docMk/>
            <pc:sldMk cId="119224089" sldId="318"/>
            <ac:picMk id="1026" creationId="{2DE59902-BCDB-4E78-8B1F-62724F2687BF}"/>
          </ac:picMkLst>
        </pc:picChg>
        <pc:cxnChg chg="del">
          <ac:chgData name="ARONDEL Martin" userId="1422ecbe-8683-489c-ad28-4ac5b0160fa2" providerId="ADAL" clId="{070BEC31-E115-4D37-9C78-34340EB3BFEA}" dt="2021-11-26T09:34:53.619" v="3550" actId="478"/>
          <ac:cxnSpMkLst>
            <pc:docMk/>
            <pc:sldMk cId="119224089" sldId="318"/>
            <ac:cxnSpMk id="11" creationId="{C4B4ADFF-0A70-4C3D-99F7-839DC7926B9C}"/>
          </ac:cxnSpMkLst>
        </pc:cxnChg>
      </pc:sldChg>
      <pc:sldChg chg="add del">
        <pc:chgData name="ARONDEL Martin" userId="1422ecbe-8683-489c-ad28-4ac5b0160fa2" providerId="ADAL" clId="{070BEC31-E115-4D37-9C78-34340EB3BFEA}" dt="2021-11-26T09:34:39.439" v="3547"/>
        <pc:sldMkLst>
          <pc:docMk/>
          <pc:sldMk cId="251696396" sldId="318"/>
        </pc:sldMkLst>
      </pc:sldChg>
    </pc:docChg>
  </pc:docChgLst>
  <pc:docChgLst>
    <pc:chgData name="BRIENT Nathan" userId="S::nathan.brient@reseau.eseo.fr::754b77c3-2e09-4b71-a988-2c80dc46e2f3" providerId="AD" clId="Web-{465828D7-31F4-DA5B-D1F7-5F7B06131279}"/>
    <pc:docChg chg="modSld">
      <pc:chgData name="BRIENT Nathan" userId="S::nathan.brient@reseau.eseo.fr::754b77c3-2e09-4b71-a988-2c80dc46e2f3" providerId="AD" clId="Web-{465828D7-31F4-DA5B-D1F7-5F7B06131279}" dt="2022-01-17T15:54:11.140" v="130"/>
      <pc:docMkLst>
        <pc:docMk/>
      </pc:docMkLst>
      <pc:sldChg chg="addSp delSp modSp">
        <pc:chgData name="BRIENT Nathan" userId="S::nathan.brient@reseau.eseo.fr::754b77c3-2e09-4b71-a988-2c80dc46e2f3" providerId="AD" clId="Web-{465828D7-31F4-DA5B-D1F7-5F7B06131279}" dt="2022-01-17T15:54:11.140" v="130"/>
        <pc:sldMkLst>
          <pc:docMk/>
          <pc:sldMk cId="1350921171" sldId="290"/>
        </pc:sldMkLst>
        <pc:spChg chg="del">
          <ac:chgData name="BRIENT Nathan" userId="S::nathan.brient@reseau.eseo.fr::754b77c3-2e09-4b71-a988-2c80dc46e2f3" providerId="AD" clId="Web-{465828D7-31F4-DA5B-D1F7-5F7B06131279}" dt="2022-01-17T15:51:36.338" v="104"/>
          <ac:spMkLst>
            <pc:docMk/>
            <pc:sldMk cId="1350921171" sldId="290"/>
            <ac:spMk id="3" creationId="{F62E31E1-4E59-4047-A05C-01C3ECF6470A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322" v="103"/>
          <ac:spMkLst>
            <pc:docMk/>
            <pc:sldMk cId="1350921171" sldId="290"/>
            <ac:spMk id="5" creationId="{6363FA5A-756B-41BF-A3BF-300E7B028794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19.869" v="3"/>
          <ac:spMkLst>
            <pc:docMk/>
            <pc:sldMk cId="1350921171" sldId="290"/>
            <ac:spMk id="46" creationId="{E916F0CF-119F-4859-AB3B-7686F4ED3D6B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46.041" v="112"/>
          <ac:spMkLst>
            <pc:docMk/>
            <pc:sldMk cId="1350921171" sldId="290"/>
            <ac:spMk id="67" creationId="{F2BD268E-E31E-431E-B242-3417D4975795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307" v="89"/>
          <ac:spMkLst>
            <pc:docMk/>
            <pc:sldMk cId="1350921171" sldId="290"/>
            <ac:spMk id="69" creationId="{4BD85C9E-B7B0-4F3F-9466-9B2F1D8CC4E8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307" v="88"/>
          <ac:spMkLst>
            <pc:docMk/>
            <pc:sldMk cId="1350921171" sldId="290"/>
            <ac:spMk id="70" creationId="{329353B4-1AC3-4A99-931A-62354889D00F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307" v="87"/>
          <ac:spMkLst>
            <pc:docMk/>
            <pc:sldMk cId="1350921171" sldId="290"/>
            <ac:spMk id="71" creationId="{7B479FD1-AAE3-43A6-8F35-00F3E5BC0CCF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307" v="85"/>
          <ac:spMkLst>
            <pc:docMk/>
            <pc:sldMk cId="1350921171" sldId="290"/>
            <ac:spMk id="73" creationId="{18A7222B-E269-450F-A486-2EEB4814203E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307" v="84"/>
          <ac:spMkLst>
            <pc:docMk/>
            <pc:sldMk cId="1350921171" sldId="290"/>
            <ac:spMk id="74" creationId="{4627D900-165E-4ED6-BD4A-D2B8156BDD0B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17.665" v="2"/>
          <ac:spMkLst>
            <pc:docMk/>
            <pc:sldMk cId="1350921171" sldId="290"/>
            <ac:spMk id="116" creationId="{E916F0CF-119F-4859-AB3B-7686F4ED3D6B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46.041" v="109"/>
          <ac:spMkLst>
            <pc:docMk/>
            <pc:sldMk cId="1350921171" sldId="290"/>
            <ac:spMk id="133" creationId="{F2BD268E-E31E-431E-B242-3417D4975795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75" v="64"/>
          <ac:spMkLst>
            <pc:docMk/>
            <pc:sldMk cId="1350921171" sldId="290"/>
            <ac:spMk id="135" creationId="{4BD85C9E-B7B0-4F3F-9466-9B2F1D8CC4E8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75" v="63"/>
          <ac:spMkLst>
            <pc:docMk/>
            <pc:sldMk cId="1350921171" sldId="290"/>
            <ac:spMk id="136" creationId="{329353B4-1AC3-4A99-931A-62354889D00F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75" v="62"/>
          <ac:spMkLst>
            <pc:docMk/>
            <pc:sldMk cId="1350921171" sldId="290"/>
            <ac:spMk id="137" creationId="{7B479FD1-AAE3-43A6-8F35-00F3E5BC0CCF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75" v="60"/>
          <ac:spMkLst>
            <pc:docMk/>
            <pc:sldMk cId="1350921171" sldId="290"/>
            <ac:spMk id="139" creationId="{18A7222B-E269-450F-A486-2EEB4814203E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75" v="59"/>
          <ac:spMkLst>
            <pc:docMk/>
            <pc:sldMk cId="1350921171" sldId="290"/>
            <ac:spMk id="140" creationId="{4627D900-165E-4ED6-BD4A-D2B8156BDD0B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14.259" v="0"/>
          <ac:spMkLst>
            <pc:docMk/>
            <pc:sldMk cId="1350921171" sldId="290"/>
            <ac:spMk id="182" creationId="{549F0DB3-56BC-46F3-B9B9-815B40B978B3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46.041" v="107"/>
          <ac:spMkLst>
            <pc:docMk/>
            <pc:sldMk cId="1350921171" sldId="290"/>
            <ac:spMk id="198" creationId="{2FFC2D32-28A6-4B11-BA22-109E581F122F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60" v="39"/>
          <ac:spMkLst>
            <pc:docMk/>
            <pc:sldMk cId="1350921171" sldId="290"/>
            <ac:spMk id="200" creationId="{4C955890-EE60-40AE-96E4-38F25B32A426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60" v="38"/>
          <ac:spMkLst>
            <pc:docMk/>
            <pc:sldMk cId="1350921171" sldId="290"/>
            <ac:spMk id="201" creationId="{3052DE7B-E234-43DD-B5BA-076E89863CDE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60" v="37"/>
          <ac:spMkLst>
            <pc:docMk/>
            <pc:sldMk cId="1350921171" sldId="290"/>
            <ac:spMk id="202" creationId="{627828BF-D544-40DB-A862-58A3810278A0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27.556" v="5"/>
          <ac:spMkLst>
            <pc:docMk/>
            <pc:sldMk cId="1350921171" sldId="290"/>
            <ac:spMk id="204" creationId="{8009F188-3D49-491E-9D4F-CA77E88CFADB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60" v="35"/>
          <ac:spMkLst>
            <pc:docMk/>
            <pc:sldMk cId="1350921171" sldId="290"/>
            <ac:spMk id="205" creationId="{90C69BE8-131B-4144-B627-8DA5DFF03359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46.041" v="105"/>
          <ac:spMkLst>
            <pc:docMk/>
            <pc:sldMk cId="1350921171" sldId="290"/>
            <ac:spMk id="260" creationId="{2FFC2D32-28A6-4B11-BA22-109E581F122F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44" v="16"/>
          <ac:spMkLst>
            <pc:docMk/>
            <pc:sldMk cId="1350921171" sldId="290"/>
            <ac:spMk id="262" creationId="{4C955890-EE60-40AE-96E4-38F25B32A426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44" v="15"/>
          <ac:spMkLst>
            <pc:docMk/>
            <pc:sldMk cId="1350921171" sldId="290"/>
            <ac:spMk id="263" creationId="{3052DE7B-E234-43DD-B5BA-076E89863CDE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44" v="14"/>
          <ac:spMkLst>
            <pc:docMk/>
            <pc:sldMk cId="1350921171" sldId="290"/>
            <ac:spMk id="264" creationId="{627828BF-D544-40DB-A862-58A3810278A0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20.916" v="4"/>
          <ac:spMkLst>
            <pc:docMk/>
            <pc:sldMk cId="1350921171" sldId="290"/>
            <ac:spMk id="266" creationId="{8009F188-3D49-491E-9D4F-CA77E88CFADB}"/>
          </ac:spMkLst>
        </pc:spChg>
        <pc:spChg chg="del">
          <ac:chgData name="BRIENT Nathan" userId="S::nathan.brient@reseau.eseo.fr::754b77c3-2e09-4b71-a988-2c80dc46e2f3" providerId="AD" clId="Web-{465828D7-31F4-DA5B-D1F7-5F7B06131279}" dt="2022-01-17T15:51:36.229" v="12"/>
          <ac:spMkLst>
            <pc:docMk/>
            <pc:sldMk cId="1350921171" sldId="290"/>
            <ac:spMk id="267" creationId="{90C69BE8-131B-4144-B627-8DA5DFF03359}"/>
          </ac:spMkLst>
        </pc:spChg>
        <pc:spChg chg="add del">
          <ac:chgData name="BRIENT Nathan" userId="S::nathan.brient@reseau.eseo.fr::754b77c3-2e09-4b71-a988-2c80dc46e2f3" providerId="AD" clId="Web-{465828D7-31F4-DA5B-D1F7-5F7B06131279}" dt="2022-01-17T15:52:13.480" v="124"/>
          <ac:spMkLst>
            <pc:docMk/>
            <pc:sldMk cId="1350921171" sldId="290"/>
            <ac:spMk id="306" creationId="{2237F243-D382-471B-96CE-DFA0A636CB55}"/>
          </ac:spMkLst>
        </pc:spChg>
        <pc:spChg chg="add del">
          <ac:chgData name="BRIENT Nathan" userId="S::nathan.brient@reseau.eseo.fr::754b77c3-2e09-4b71-a988-2c80dc46e2f3" providerId="AD" clId="Web-{465828D7-31F4-DA5B-D1F7-5F7B06131279}" dt="2022-01-17T15:52:43.840" v="126"/>
          <ac:spMkLst>
            <pc:docMk/>
            <pc:sldMk cId="1350921171" sldId="290"/>
            <ac:spMk id="307" creationId="{D5BA1C2E-760D-4D23-85A7-B2A359C0B26A}"/>
          </ac:spMkLst>
        </pc:spChg>
        <pc:spChg chg="add del">
          <ac:chgData name="BRIENT Nathan" userId="S::nathan.brient@reseau.eseo.fr::754b77c3-2e09-4b71-a988-2c80dc46e2f3" providerId="AD" clId="Web-{465828D7-31F4-DA5B-D1F7-5F7B06131279}" dt="2022-01-17T15:52:53.106" v="128"/>
          <ac:spMkLst>
            <pc:docMk/>
            <pc:sldMk cId="1350921171" sldId="290"/>
            <ac:spMk id="308" creationId="{D5BA1C2E-760D-4D23-85A7-B2A359C0B26A}"/>
          </ac:spMkLst>
        </pc:spChg>
        <pc:spChg chg="add del">
          <ac:chgData name="BRIENT Nathan" userId="S::nathan.brient@reseau.eseo.fr::754b77c3-2e09-4b71-a988-2c80dc46e2f3" providerId="AD" clId="Web-{465828D7-31F4-DA5B-D1F7-5F7B06131279}" dt="2022-01-17T15:54:11.140" v="130"/>
          <ac:spMkLst>
            <pc:docMk/>
            <pc:sldMk cId="1350921171" sldId="290"/>
            <ac:spMk id="309" creationId="{66482528-3A12-47A7-8E0C-F388158C9B9D}"/>
          </ac:spMkLst>
        </pc:spChg>
        <pc:grpChg chg="del">
          <ac:chgData name="BRIENT Nathan" userId="S::nathan.brient@reseau.eseo.fr::754b77c3-2e09-4b71-a988-2c80dc46e2f3" providerId="AD" clId="Web-{465828D7-31F4-DA5B-D1F7-5F7B06131279}" dt="2022-01-17T15:51:58.276" v="122"/>
          <ac:grpSpMkLst>
            <pc:docMk/>
            <pc:sldMk cId="1350921171" sldId="290"/>
            <ac:grpSpMk id="55" creationId="{5F5A9836-0344-4B96-A4CC-214AE10BD14D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322" v="96"/>
          <ac:grpSpMkLst>
            <pc:docMk/>
            <pc:sldMk cId="1350921171" sldId="290"/>
            <ac:grpSpMk id="56" creationId="{8918B4D9-71B1-43F6-B92A-420E0FCB652B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58.276" v="121"/>
          <ac:grpSpMkLst>
            <pc:docMk/>
            <pc:sldMk cId="1350921171" sldId="290"/>
            <ac:grpSpMk id="57" creationId="{5F5813C1-D345-4779-BBF0-6A6CEB07A976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46.041" v="114"/>
          <ac:grpSpMkLst>
            <pc:docMk/>
            <pc:sldMk cId="1350921171" sldId="290"/>
            <ac:grpSpMk id="58" creationId="{939F44E8-3537-473D-968B-5C6F8C2DCCAA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322" v="95"/>
          <ac:grpSpMkLst>
            <pc:docMk/>
            <pc:sldMk cId="1350921171" sldId="290"/>
            <ac:grpSpMk id="59" creationId="{9B9350A6-9463-4612-B2DC-35D8D206C5B8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46.041" v="113"/>
          <ac:grpSpMkLst>
            <pc:docMk/>
            <pc:sldMk cId="1350921171" sldId="290"/>
            <ac:grpSpMk id="60" creationId="{021572C0-C1E5-4A6E-8939-D13A765E6242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307" v="78"/>
          <ac:grpSpMkLst>
            <pc:docMk/>
            <pc:sldMk cId="1350921171" sldId="290"/>
            <ac:grpSpMk id="80" creationId="{344D8BD9-A648-4B80-BD58-C3F2055F69E9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58.276" v="120"/>
          <ac:grpSpMkLst>
            <pc:docMk/>
            <pc:sldMk cId="1350921171" sldId="290"/>
            <ac:grpSpMk id="123" creationId="{5F5A9836-0344-4B96-A4CC-214AE10BD14D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291" v="71"/>
          <ac:grpSpMkLst>
            <pc:docMk/>
            <pc:sldMk cId="1350921171" sldId="290"/>
            <ac:grpSpMk id="124" creationId="{8918B4D9-71B1-43F6-B92A-420E0FCB652B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58.276" v="119"/>
          <ac:grpSpMkLst>
            <pc:docMk/>
            <pc:sldMk cId="1350921171" sldId="290"/>
            <ac:grpSpMk id="125" creationId="{5F5813C1-D345-4779-BBF0-6A6CEB07A976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46.041" v="111"/>
          <ac:grpSpMkLst>
            <pc:docMk/>
            <pc:sldMk cId="1350921171" sldId="290"/>
            <ac:grpSpMk id="126" creationId="{939F44E8-3537-473D-968B-5C6F8C2DCCAA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291" v="70"/>
          <ac:grpSpMkLst>
            <pc:docMk/>
            <pc:sldMk cId="1350921171" sldId="290"/>
            <ac:grpSpMk id="127" creationId="{9B9350A6-9463-4612-B2DC-35D8D206C5B8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46.041" v="110"/>
          <ac:grpSpMkLst>
            <pc:docMk/>
            <pc:sldMk cId="1350921171" sldId="290"/>
            <ac:grpSpMk id="128" creationId="{021572C0-C1E5-4A6E-8939-D13A765E6242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275" v="53"/>
          <ac:grpSpMkLst>
            <pc:docMk/>
            <pc:sldMk cId="1350921171" sldId="290"/>
            <ac:grpSpMk id="146" creationId="{344D8BD9-A648-4B80-BD58-C3F2055F69E9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58.276" v="118"/>
          <ac:grpSpMkLst>
            <pc:docMk/>
            <pc:sldMk cId="1350921171" sldId="290"/>
            <ac:grpSpMk id="189" creationId="{FE5179E6-63A1-4D26-84FA-8C64B49915D6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260" v="46"/>
          <ac:grpSpMkLst>
            <pc:docMk/>
            <pc:sldMk cId="1350921171" sldId="290"/>
            <ac:grpSpMk id="190" creationId="{8B428BA8-755E-4F39-BD70-08ED21180B51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58.261" v="117"/>
          <ac:grpSpMkLst>
            <pc:docMk/>
            <pc:sldMk cId="1350921171" sldId="290"/>
            <ac:grpSpMk id="191" creationId="{A4CBFB57-BF10-43AE-B32B-8B71DDDB1C8D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46.041" v="108"/>
          <ac:grpSpMkLst>
            <pc:docMk/>
            <pc:sldMk cId="1350921171" sldId="290"/>
            <ac:grpSpMk id="192" creationId="{0D434504-9D72-4C8B-BF11-CB45FB63E3A1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260" v="45"/>
          <ac:grpSpMkLst>
            <pc:docMk/>
            <pc:sldMk cId="1350921171" sldId="290"/>
            <ac:grpSpMk id="193" creationId="{AFB86F26-F5D0-4545-ABE2-2B891936AFB0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244" v="29"/>
          <ac:grpSpMkLst>
            <pc:docMk/>
            <pc:sldMk cId="1350921171" sldId="290"/>
            <ac:grpSpMk id="211" creationId="{399AE014-A95B-4DDA-A8DF-68CFE2267749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58.261" v="116"/>
          <ac:grpSpMkLst>
            <pc:docMk/>
            <pc:sldMk cId="1350921171" sldId="290"/>
            <ac:grpSpMk id="251" creationId="{FE5179E6-63A1-4D26-84FA-8C64B49915D6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244" v="23"/>
          <ac:grpSpMkLst>
            <pc:docMk/>
            <pc:sldMk cId="1350921171" sldId="290"/>
            <ac:grpSpMk id="252" creationId="{8B428BA8-755E-4F39-BD70-08ED21180B51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58.261" v="115"/>
          <ac:grpSpMkLst>
            <pc:docMk/>
            <pc:sldMk cId="1350921171" sldId="290"/>
            <ac:grpSpMk id="253" creationId="{A4CBFB57-BF10-43AE-B32B-8B71DDDB1C8D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46.041" v="106"/>
          <ac:grpSpMkLst>
            <pc:docMk/>
            <pc:sldMk cId="1350921171" sldId="290"/>
            <ac:grpSpMk id="254" creationId="{0D434504-9D72-4C8B-BF11-CB45FB63E3A1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244" v="22"/>
          <ac:grpSpMkLst>
            <pc:docMk/>
            <pc:sldMk cId="1350921171" sldId="290"/>
            <ac:grpSpMk id="255" creationId="{AFB86F26-F5D0-4545-ABE2-2B891936AFB0}"/>
          </ac:grpSpMkLst>
        </pc:grpChg>
        <pc:grpChg chg="del">
          <ac:chgData name="BRIENT Nathan" userId="S::nathan.brient@reseau.eseo.fr::754b77c3-2e09-4b71-a988-2c80dc46e2f3" providerId="AD" clId="Web-{465828D7-31F4-DA5B-D1F7-5F7B06131279}" dt="2022-01-17T15:51:36.229" v="6"/>
          <ac:grpSpMkLst>
            <pc:docMk/>
            <pc:sldMk cId="1350921171" sldId="290"/>
            <ac:grpSpMk id="273" creationId="{399AE014-A95B-4DDA-A8DF-68CFE2267749}"/>
          </ac:grpSpMkLst>
        </pc:grpChg>
        <pc:picChg chg="del">
          <ac:chgData name="BRIENT Nathan" userId="S::nathan.brient@reseau.eseo.fr::754b77c3-2e09-4b71-a988-2c80dc46e2f3" providerId="AD" clId="Web-{465828D7-31F4-DA5B-D1F7-5F7B06131279}" dt="2022-01-17T15:51:36.322" v="101"/>
          <ac:picMkLst>
            <pc:docMk/>
            <pc:sldMk cId="1350921171" sldId="290"/>
            <ac:picMk id="49" creationId="{A97A110E-6084-45C5-8A49-4F9EBA68AB10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322" v="90"/>
          <ac:picMkLst>
            <pc:docMk/>
            <pc:sldMk cId="1350921171" sldId="290"/>
            <ac:picMk id="68" creationId="{0A0A8B05-B2AE-4320-B970-4CDF8FA7D203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307" v="86"/>
          <ac:picMkLst>
            <pc:docMk/>
            <pc:sldMk cId="1350921171" sldId="290"/>
            <ac:picMk id="72" creationId="{552D1FE1-5FB7-40B8-B202-8BA92715C06A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307" v="83"/>
          <ac:picMkLst>
            <pc:docMk/>
            <pc:sldMk cId="1350921171" sldId="290"/>
            <ac:picMk id="75" creationId="{62DCE039-B84D-46B8-BF40-E6AB836335E5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307" v="82"/>
          <ac:picMkLst>
            <pc:docMk/>
            <pc:sldMk cId="1350921171" sldId="290"/>
            <ac:picMk id="76" creationId="{7408D834-915D-46A5-B106-AA496409D636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307" v="81"/>
          <ac:picMkLst>
            <pc:docMk/>
            <pc:sldMk cId="1350921171" sldId="290"/>
            <ac:picMk id="77" creationId="{08AE6A50-09FF-435C-BA29-C50A7C8F3E41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307" v="80"/>
          <ac:picMkLst>
            <pc:docMk/>
            <pc:sldMk cId="1350921171" sldId="290"/>
            <ac:picMk id="78" creationId="{4A89740E-9774-43B9-9288-BC5527734B47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91" v="76"/>
          <ac:picMkLst>
            <pc:docMk/>
            <pc:sldMk cId="1350921171" sldId="290"/>
            <ac:picMk id="118" creationId="{A97A110E-6084-45C5-8A49-4F9EBA68AB10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91" v="65"/>
          <ac:picMkLst>
            <pc:docMk/>
            <pc:sldMk cId="1350921171" sldId="290"/>
            <ac:picMk id="134" creationId="{0A0A8B05-B2AE-4320-B970-4CDF8FA7D203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75" v="61"/>
          <ac:picMkLst>
            <pc:docMk/>
            <pc:sldMk cId="1350921171" sldId="290"/>
            <ac:picMk id="138" creationId="{552D1FE1-5FB7-40B8-B202-8BA92715C06A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75" v="58"/>
          <ac:picMkLst>
            <pc:docMk/>
            <pc:sldMk cId="1350921171" sldId="290"/>
            <ac:picMk id="141" creationId="{62DCE039-B84D-46B8-BF40-E6AB836335E5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75" v="57"/>
          <ac:picMkLst>
            <pc:docMk/>
            <pc:sldMk cId="1350921171" sldId="290"/>
            <ac:picMk id="142" creationId="{7408D834-915D-46A5-B106-AA496409D636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75" v="56"/>
          <ac:picMkLst>
            <pc:docMk/>
            <pc:sldMk cId="1350921171" sldId="290"/>
            <ac:picMk id="143" creationId="{08AE6A50-09FF-435C-BA29-C50A7C8F3E41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75" v="55"/>
          <ac:picMkLst>
            <pc:docMk/>
            <pc:sldMk cId="1350921171" sldId="290"/>
            <ac:picMk id="144" creationId="{4A89740E-9774-43B9-9288-BC5527734B47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75" v="51"/>
          <ac:picMkLst>
            <pc:docMk/>
            <pc:sldMk cId="1350921171" sldId="290"/>
            <ac:picMk id="184" creationId="{A5254258-B164-4015-8882-1806DC351197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60" v="40"/>
          <ac:picMkLst>
            <pc:docMk/>
            <pc:sldMk cId="1350921171" sldId="290"/>
            <ac:picMk id="199" creationId="{A6A10CB2-AC08-419E-9844-572D8E4DF72A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60" v="36"/>
          <ac:picMkLst>
            <pc:docMk/>
            <pc:sldMk cId="1350921171" sldId="290"/>
            <ac:picMk id="203" creationId="{0AA01DF3-4B87-4EC8-9820-0A852AD88DDD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60" v="34"/>
          <ac:picMkLst>
            <pc:docMk/>
            <pc:sldMk cId="1350921171" sldId="290"/>
            <ac:picMk id="206" creationId="{E0108A53-112E-4DBF-81BC-DBE0FB6B3FFA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60" v="33"/>
          <ac:picMkLst>
            <pc:docMk/>
            <pc:sldMk cId="1350921171" sldId="290"/>
            <ac:picMk id="207" creationId="{C90AF61D-E886-4262-8DA3-E0229F81E024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60" v="32"/>
          <ac:picMkLst>
            <pc:docMk/>
            <pc:sldMk cId="1350921171" sldId="290"/>
            <ac:picMk id="208" creationId="{1D0D504D-0D3B-45B2-9884-BFF2A8B0AEC4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60" v="31"/>
          <ac:picMkLst>
            <pc:docMk/>
            <pc:sldMk cId="1350921171" sldId="290"/>
            <ac:picMk id="209" creationId="{050E40A0-3791-4199-83F4-2071FEBC40BE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44" v="27"/>
          <ac:picMkLst>
            <pc:docMk/>
            <pc:sldMk cId="1350921171" sldId="290"/>
            <ac:picMk id="246" creationId="{A5254258-B164-4015-8882-1806DC351197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44" v="17"/>
          <ac:picMkLst>
            <pc:docMk/>
            <pc:sldMk cId="1350921171" sldId="290"/>
            <ac:picMk id="261" creationId="{A6A10CB2-AC08-419E-9844-572D8E4DF72A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29" v="13"/>
          <ac:picMkLst>
            <pc:docMk/>
            <pc:sldMk cId="1350921171" sldId="290"/>
            <ac:picMk id="265" creationId="{0AA01DF3-4B87-4EC8-9820-0A852AD88DDD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29" v="11"/>
          <ac:picMkLst>
            <pc:docMk/>
            <pc:sldMk cId="1350921171" sldId="290"/>
            <ac:picMk id="268" creationId="{E0108A53-112E-4DBF-81BC-DBE0FB6B3FFA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29" v="10"/>
          <ac:picMkLst>
            <pc:docMk/>
            <pc:sldMk cId="1350921171" sldId="290"/>
            <ac:picMk id="269" creationId="{C90AF61D-E886-4262-8DA3-E0229F81E024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29" v="9"/>
          <ac:picMkLst>
            <pc:docMk/>
            <pc:sldMk cId="1350921171" sldId="290"/>
            <ac:picMk id="270" creationId="{1D0D504D-0D3B-45B2-9884-BFF2A8B0AEC4}"/>
          </ac:picMkLst>
        </pc:picChg>
        <pc:picChg chg="del">
          <ac:chgData name="BRIENT Nathan" userId="S::nathan.brient@reseau.eseo.fr::754b77c3-2e09-4b71-a988-2c80dc46e2f3" providerId="AD" clId="Web-{465828D7-31F4-DA5B-D1F7-5F7B06131279}" dt="2022-01-17T15:51:36.229" v="8"/>
          <ac:picMkLst>
            <pc:docMk/>
            <pc:sldMk cId="1350921171" sldId="290"/>
            <ac:picMk id="271" creationId="{050E40A0-3791-4199-83F4-2071FEBC40BE}"/>
          </ac:picMkLst>
        </pc:picChg>
        <pc:cxnChg chg="del">
          <ac:chgData name="BRIENT Nathan" userId="S::nathan.brient@reseau.eseo.fr::754b77c3-2e09-4b71-a988-2c80dc46e2f3" providerId="AD" clId="Web-{465828D7-31F4-DA5B-D1F7-5F7B06131279}" dt="2022-01-17T15:51:36.322" v="102"/>
          <ac:cxnSpMkLst>
            <pc:docMk/>
            <pc:sldMk cId="1350921171" sldId="290"/>
            <ac:cxnSpMk id="47" creationId="{D3DE6014-02A2-4C10-A66E-9C6EF4C2AE11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322" v="100"/>
          <ac:cxnSpMkLst>
            <pc:docMk/>
            <pc:sldMk cId="1350921171" sldId="290"/>
            <ac:cxnSpMk id="50" creationId="{1F4F59E5-8B7C-4408-A952-FAC6DCCB6C50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322" v="99"/>
          <ac:cxnSpMkLst>
            <pc:docMk/>
            <pc:sldMk cId="1350921171" sldId="290"/>
            <ac:cxnSpMk id="52" creationId="{70F14284-E699-4365-ADB4-41D951E29B50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322" v="98"/>
          <ac:cxnSpMkLst>
            <pc:docMk/>
            <pc:sldMk cId="1350921171" sldId="290"/>
            <ac:cxnSpMk id="53" creationId="{B09223BF-8C48-4227-ACA5-D679D008C24A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322" v="97"/>
          <ac:cxnSpMkLst>
            <pc:docMk/>
            <pc:sldMk cId="1350921171" sldId="290"/>
            <ac:cxnSpMk id="54" creationId="{1D0F1386-7814-4F90-B711-D3CC3DB22C5D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322" v="94"/>
          <ac:cxnSpMkLst>
            <pc:docMk/>
            <pc:sldMk cId="1350921171" sldId="290"/>
            <ac:cxnSpMk id="62" creationId="{99B0B61E-72C3-4920-A91F-BD2C7BD9617F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322" v="93"/>
          <ac:cxnSpMkLst>
            <pc:docMk/>
            <pc:sldMk cId="1350921171" sldId="290"/>
            <ac:cxnSpMk id="63" creationId="{7F314D4B-304C-4F0C-B020-A1691C3278F2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322" v="92"/>
          <ac:cxnSpMkLst>
            <pc:docMk/>
            <pc:sldMk cId="1350921171" sldId="290"/>
            <ac:cxnSpMk id="65" creationId="{2ABF70AB-56E2-40C3-A689-1691A241713E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322" v="91"/>
          <ac:cxnSpMkLst>
            <pc:docMk/>
            <pc:sldMk cId="1350921171" sldId="290"/>
            <ac:cxnSpMk id="66" creationId="{BAAC7870-469A-41D8-8883-17CCE567657C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307" v="79"/>
          <ac:cxnSpMkLst>
            <pc:docMk/>
            <pc:sldMk cId="1350921171" sldId="290"/>
            <ac:cxnSpMk id="79" creationId="{42CEEBA6-47D6-4912-BDE2-C53F2D141D40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91" v="77"/>
          <ac:cxnSpMkLst>
            <pc:docMk/>
            <pc:sldMk cId="1350921171" sldId="290"/>
            <ac:cxnSpMk id="117" creationId="{D3DE6014-02A2-4C10-A66E-9C6EF4C2AE11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91" v="75"/>
          <ac:cxnSpMkLst>
            <pc:docMk/>
            <pc:sldMk cId="1350921171" sldId="290"/>
            <ac:cxnSpMk id="119" creationId="{1F4F59E5-8B7C-4408-A952-FAC6DCCB6C50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91" v="74"/>
          <ac:cxnSpMkLst>
            <pc:docMk/>
            <pc:sldMk cId="1350921171" sldId="290"/>
            <ac:cxnSpMk id="120" creationId="{70F14284-E699-4365-ADB4-41D951E29B50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91" v="73"/>
          <ac:cxnSpMkLst>
            <pc:docMk/>
            <pc:sldMk cId="1350921171" sldId="290"/>
            <ac:cxnSpMk id="121" creationId="{B09223BF-8C48-4227-ACA5-D679D008C24A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291" v="72"/>
          <ac:cxnSpMkLst>
            <pc:docMk/>
            <pc:sldMk cId="1350921171" sldId="290"/>
            <ac:cxnSpMk id="122" creationId="{1D0F1386-7814-4F90-B711-D3CC3DB22C5D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91" v="69"/>
          <ac:cxnSpMkLst>
            <pc:docMk/>
            <pc:sldMk cId="1350921171" sldId="290"/>
            <ac:cxnSpMk id="129" creationId="{99B0B61E-72C3-4920-A91F-BD2C7BD9617F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91" v="68"/>
          <ac:cxnSpMkLst>
            <pc:docMk/>
            <pc:sldMk cId="1350921171" sldId="290"/>
            <ac:cxnSpMk id="130" creationId="{7F314D4B-304C-4F0C-B020-A1691C3278F2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91" v="67"/>
          <ac:cxnSpMkLst>
            <pc:docMk/>
            <pc:sldMk cId="1350921171" sldId="290"/>
            <ac:cxnSpMk id="131" creationId="{2ABF70AB-56E2-40C3-A689-1691A241713E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291" v="66"/>
          <ac:cxnSpMkLst>
            <pc:docMk/>
            <pc:sldMk cId="1350921171" sldId="290"/>
            <ac:cxnSpMk id="132" creationId="{BAAC7870-469A-41D8-8883-17CCE567657C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275" v="54"/>
          <ac:cxnSpMkLst>
            <pc:docMk/>
            <pc:sldMk cId="1350921171" sldId="290"/>
            <ac:cxnSpMk id="145" creationId="{42CEEBA6-47D6-4912-BDE2-C53F2D141D40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75" v="52"/>
          <ac:cxnSpMkLst>
            <pc:docMk/>
            <pc:sldMk cId="1350921171" sldId="290"/>
            <ac:cxnSpMk id="183" creationId="{966F65EE-6BB3-456D-BEF5-CFCFD6ACB5B3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75" v="50"/>
          <ac:cxnSpMkLst>
            <pc:docMk/>
            <pc:sldMk cId="1350921171" sldId="290"/>
            <ac:cxnSpMk id="185" creationId="{C72C79BE-32BC-4F31-B4E0-DEB05149A044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75" v="49"/>
          <ac:cxnSpMkLst>
            <pc:docMk/>
            <pc:sldMk cId="1350921171" sldId="290"/>
            <ac:cxnSpMk id="186" creationId="{0DF3C099-253C-4E75-8A07-27E9871E5FCD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75" v="48"/>
          <ac:cxnSpMkLst>
            <pc:docMk/>
            <pc:sldMk cId="1350921171" sldId="290"/>
            <ac:cxnSpMk id="187" creationId="{97A0FFD8-C9C7-4A76-A7A1-D2000F0E7E52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260" v="47"/>
          <ac:cxnSpMkLst>
            <pc:docMk/>
            <pc:sldMk cId="1350921171" sldId="290"/>
            <ac:cxnSpMk id="188" creationId="{F2C6DD4F-719E-4E6D-B64F-C6E57BB8E1C5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60" v="44"/>
          <ac:cxnSpMkLst>
            <pc:docMk/>
            <pc:sldMk cId="1350921171" sldId="290"/>
            <ac:cxnSpMk id="194" creationId="{1FCC91BF-2BED-4297-BF86-2837F4F4559C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60" v="43"/>
          <ac:cxnSpMkLst>
            <pc:docMk/>
            <pc:sldMk cId="1350921171" sldId="290"/>
            <ac:cxnSpMk id="195" creationId="{52AE6528-0A65-46C7-B1A6-CFAD42D3C813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60" v="42"/>
          <ac:cxnSpMkLst>
            <pc:docMk/>
            <pc:sldMk cId="1350921171" sldId="290"/>
            <ac:cxnSpMk id="196" creationId="{3C7743B7-B517-4849-AC4D-92D7C5DFBB1D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260" v="41"/>
          <ac:cxnSpMkLst>
            <pc:docMk/>
            <pc:sldMk cId="1350921171" sldId="290"/>
            <ac:cxnSpMk id="197" creationId="{9BFD630E-65F4-47F7-8011-DA5C654B6EF0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260" v="30"/>
          <ac:cxnSpMkLst>
            <pc:docMk/>
            <pc:sldMk cId="1350921171" sldId="290"/>
            <ac:cxnSpMk id="210" creationId="{E7E4CFEC-DD54-4EB0-995D-ECED03230434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44" v="28"/>
          <ac:cxnSpMkLst>
            <pc:docMk/>
            <pc:sldMk cId="1350921171" sldId="290"/>
            <ac:cxnSpMk id="245" creationId="{966F65EE-6BB3-456D-BEF5-CFCFD6ACB5B3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15.618" v="1"/>
          <ac:cxnSpMkLst>
            <pc:docMk/>
            <pc:sldMk cId="1350921171" sldId="290"/>
            <ac:cxnSpMk id="247" creationId="{C72C79BE-32BC-4F31-B4E0-DEB05149A044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44" v="26"/>
          <ac:cxnSpMkLst>
            <pc:docMk/>
            <pc:sldMk cId="1350921171" sldId="290"/>
            <ac:cxnSpMk id="248" creationId="{0DF3C099-253C-4E75-8A07-27E9871E5FCD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44" v="25"/>
          <ac:cxnSpMkLst>
            <pc:docMk/>
            <pc:sldMk cId="1350921171" sldId="290"/>
            <ac:cxnSpMk id="249" creationId="{97A0FFD8-C9C7-4A76-A7A1-D2000F0E7E52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244" v="24"/>
          <ac:cxnSpMkLst>
            <pc:docMk/>
            <pc:sldMk cId="1350921171" sldId="290"/>
            <ac:cxnSpMk id="250" creationId="{F2C6DD4F-719E-4E6D-B64F-C6E57BB8E1C5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44" v="21"/>
          <ac:cxnSpMkLst>
            <pc:docMk/>
            <pc:sldMk cId="1350921171" sldId="290"/>
            <ac:cxnSpMk id="256" creationId="{1FCC91BF-2BED-4297-BF86-2837F4F4559C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44" v="20"/>
          <ac:cxnSpMkLst>
            <pc:docMk/>
            <pc:sldMk cId="1350921171" sldId="290"/>
            <ac:cxnSpMk id="257" creationId="{52AE6528-0A65-46C7-B1A6-CFAD42D3C813}"/>
          </ac:cxnSpMkLst>
        </pc:cxnChg>
        <pc:cxnChg chg="del">
          <ac:chgData name="BRIENT Nathan" userId="S::nathan.brient@reseau.eseo.fr::754b77c3-2e09-4b71-a988-2c80dc46e2f3" providerId="AD" clId="Web-{465828D7-31F4-DA5B-D1F7-5F7B06131279}" dt="2022-01-17T15:51:36.244" v="19"/>
          <ac:cxnSpMkLst>
            <pc:docMk/>
            <pc:sldMk cId="1350921171" sldId="290"/>
            <ac:cxnSpMk id="258" creationId="{3C7743B7-B517-4849-AC4D-92D7C5DFBB1D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244" v="18"/>
          <ac:cxnSpMkLst>
            <pc:docMk/>
            <pc:sldMk cId="1350921171" sldId="290"/>
            <ac:cxnSpMk id="259" creationId="{9BFD630E-65F4-47F7-8011-DA5C654B6EF0}"/>
          </ac:cxnSpMkLst>
        </pc:cxnChg>
        <pc:cxnChg chg="del mod">
          <ac:chgData name="BRIENT Nathan" userId="S::nathan.brient@reseau.eseo.fr::754b77c3-2e09-4b71-a988-2c80dc46e2f3" providerId="AD" clId="Web-{465828D7-31F4-DA5B-D1F7-5F7B06131279}" dt="2022-01-17T15:51:36.229" v="7"/>
          <ac:cxnSpMkLst>
            <pc:docMk/>
            <pc:sldMk cId="1350921171" sldId="290"/>
            <ac:cxnSpMk id="272" creationId="{E7E4CFEC-DD54-4EB0-995D-ECED03230434}"/>
          </ac:cxnSpMkLst>
        </pc:cxnChg>
      </pc:sldChg>
    </pc:docChg>
  </pc:docChgLst>
  <pc:docChgLst>
    <pc:chgData name="LE ROUX Adrien" userId="S::adrien.leroux@reseau.eseo.fr::b763c028-1a73-467a-a70c-0ee2c5e87874" providerId="AD" clId="Web-{E2FF9D74-CC11-EFC0-9709-6CAEEEE8EBE1}"/>
    <pc:docChg chg="addSld delSld modSld sldOrd">
      <pc:chgData name="LE ROUX Adrien" userId="S::adrien.leroux@reseau.eseo.fr::b763c028-1a73-467a-a70c-0ee2c5e87874" providerId="AD" clId="Web-{E2FF9D74-CC11-EFC0-9709-6CAEEEE8EBE1}" dt="2021-11-25T22:01:13.029" v="186"/>
      <pc:docMkLst>
        <pc:docMk/>
      </pc:docMkLst>
      <pc:sldChg chg="modSp del">
        <pc:chgData name="LE ROUX Adrien" userId="S::adrien.leroux@reseau.eseo.fr::b763c028-1a73-467a-a70c-0ee2c5e87874" providerId="AD" clId="Web-{E2FF9D74-CC11-EFC0-9709-6CAEEEE8EBE1}" dt="2021-11-25T21:59:12.932" v="169"/>
        <pc:sldMkLst>
          <pc:docMk/>
          <pc:sldMk cId="205736861" sldId="269"/>
        </pc:sldMkLst>
        <pc:spChg chg="mod">
          <ac:chgData name="LE ROUX Adrien" userId="S::adrien.leroux@reseau.eseo.fr::b763c028-1a73-467a-a70c-0ee2c5e87874" providerId="AD" clId="Web-{E2FF9D74-CC11-EFC0-9709-6CAEEEE8EBE1}" dt="2021-11-25T21:45:45.174" v="24" actId="20577"/>
          <ac:spMkLst>
            <pc:docMk/>
            <pc:sldMk cId="205736861" sldId="269"/>
            <ac:spMk id="8" creationId="{15DC6661-8486-4332-9BED-1737DAFD8529}"/>
          </ac:spMkLst>
        </pc:spChg>
      </pc:sldChg>
      <pc:sldChg chg="add del">
        <pc:chgData name="LE ROUX Adrien" userId="S::adrien.leroux@reseau.eseo.fr::b763c028-1a73-467a-a70c-0ee2c5e87874" providerId="AD" clId="Web-{E2FF9D74-CC11-EFC0-9709-6CAEEEE8EBE1}" dt="2021-11-25T21:47:18.818" v="57"/>
        <pc:sldMkLst>
          <pc:docMk/>
          <pc:sldMk cId="383463022" sldId="275"/>
        </pc:sldMkLst>
      </pc:sldChg>
      <pc:sldChg chg="del">
        <pc:chgData name="LE ROUX Adrien" userId="S::adrien.leroux@reseau.eseo.fr::b763c028-1a73-467a-a70c-0ee2c5e87874" providerId="AD" clId="Web-{E2FF9D74-CC11-EFC0-9709-6CAEEEE8EBE1}" dt="2021-11-25T22:01:13.029" v="186"/>
        <pc:sldMkLst>
          <pc:docMk/>
          <pc:sldMk cId="1780863495" sldId="289"/>
        </pc:sldMkLst>
      </pc:sldChg>
      <pc:sldChg chg="modSp del">
        <pc:chgData name="LE ROUX Adrien" userId="S::adrien.leroux@reseau.eseo.fr::b763c028-1a73-467a-a70c-0ee2c5e87874" providerId="AD" clId="Web-{E2FF9D74-CC11-EFC0-9709-6CAEEEE8EBE1}" dt="2021-11-25T21:59:43.401" v="176"/>
        <pc:sldMkLst>
          <pc:docMk/>
          <pc:sldMk cId="2911249660" sldId="294"/>
        </pc:sldMkLst>
        <pc:spChg chg="mod">
          <ac:chgData name="LE ROUX Adrien" userId="S::adrien.leroux@reseau.eseo.fr::b763c028-1a73-467a-a70c-0ee2c5e87874" providerId="AD" clId="Web-{E2FF9D74-CC11-EFC0-9709-6CAEEEE8EBE1}" dt="2021-11-25T21:59:40.370" v="175" actId="20577"/>
          <ac:spMkLst>
            <pc:docMk/>
            <pc:sldMk cId="2911249660" sldId="294"/>
            <ac:spMk id="7" creationId="{5764969B-9BA9-49EE-879A-FF016175F766}"/>
          </ac:spMkLst>
        </pc:spChg>
      </pc:sldChg>
      <pc:sldChg chg="add del">
        <pc:chgData name="LE ROUX Adrien" userId="S::adrien.leroux@reseau.eseo.fr::b763c028-1a73-467a-a70c-0ee2c5e87874" providerId="AD" clId="Web-{E2FF9D74-CC11-EFC0-9709-6CAEEEE8EBE1}" dt="2021-11-25T21:58:08.024" v="160"/>
        <pc:sldMkLst>
          <pc:docMk/>
          <pc:sldMk cId="3569328700" sldId="295"/>
        </pc:sldMkLst>
      </pc:sldChg>
      <pc:sldChg chg="add del">
        <pc:chgData name="LE ROUX Adrien" userId="S::adrien.leroux@reseau.eseo.fr::b763c028-1a73-467a-a70c-0ee2c5e87874" providerId="AD" clId="Web-{E2FF9D74-CC11-EFC0-9709-6CAEEEE8EBE1}" dt="2021-11-25T21:57:09.725" v="156"/>
        <pc:sldMkLst>
          <pc:docMk/>
          <pc:sldMk cId="3570288813" sldId="296"/>
        </pc:sldMkLst>
      </pc:sldChg>
      <pc:sldChg chg="add del">
        <pc:chgData name="LE ROUX Adrien" userId="S::adrien.leroux@reseau.eseo.fr::b763c028-1a73-467a-a70c-0ee2c5e87874" providerId="AD" clId="Web-{E2FF9D74-CC11-EFC0-9709-6CAEEEE8EBE1}" dt="2021-11-25T21:57:00.819" v="152"/>
        <pc:sldMkLst>
          <pc:docMk/>
          <pc:sldMk cId="2889985051" sldId="297"/>
        </pc:sldMkLst>
      </pc:sldChg>
      <pc:sldChg chg="new del">
        <pc:chgData name="LE ROUX Adrien" userId="S::adrien.leroux@reseau.eseo.fr::b763c028-1a73-467a-a70c-0ee2c5e87874" providerId="AD" clId="Web-{E2FF9D74-CC11-EFC0-9709-6CAEEEE8EBE1}" dt="2021-11-25T21:47:15.661" v="55"/>
        <pc:sldMkLst>
          <pc:docMk/>
          <pc:sldMk cId="2504487673" sldId="301"/>
        </pc:sldMkLst>
      </pc:sldChg>
      <pc:sldChg chg="addSp delSp modSp new ord">
        <pc:chgData name="LE ROUX Adrien" userId="S::adrien.leroux@reseau.eseo.fr::b763c028-1a73-467a-a70c-0ee2c5e87874" providerId="AD" clId="Web-{E2FF9D74-CC11-EFC0-9709-6CAEEEE8EBE1}" dt="2021-11-25T22:00:51.372" v="184"/>
        <pc:sldMkLst>
          <pc:docMk/>
          <pc:sldMk cId="2900558108" sldId="301"/>
        </pc:sldMkLst>
        <pc:spChg chg="del">
          <ac:chgData name="LE ROUX Adrien" userId="S::adrien.leroux@reseau.eseo.fr::b763c028-1a73-467a-a70c-0ee2c5e87874" providerId="AD" clId="Web-{E2FF9D74-CC11-EFC0-9709-6CAEEEE8EBE1}" dt="2021-11-25T21:48:08.022" v="105"/>
          <ac:spMkLst>
            <pc:docMk/>
            <pc:sldMk cId="2900558108" sldId="301"/>
            <ac:spMk id="2" creationId="{39D5416F-7E76-43D4-80A1-1A0D081B8484}"/>
          </ac:spMkLst>
        </pc:spChg>
        <pc:spChg chg="mod">
          <ac:chgData name="LE ROUX Adrien" userId="S::adrien.leroux@reseau.eseo.fr::b763c028-1a73-467a-a70c-0ee2c5e87874" providerId="AD" clId="Web-{E2FF9D74-CC11-EFC0-9709-6CAEEEE8EBE1}" dt="2021-11-25T21:47:42.147" v="88" actId="20577"/>
          <ac:spMkLst>
            <pc:docMk/>
            <pc:sldMk cId="2900558108" sldId="301"/>
            <ac:spMk id="4" creationId="{B69B5A93-D751-426A-980C-83EAE9884A1D}"/>
          </ac:spMkLst>
        </pc:spChg>
        <pc:spChg chg="add del mod">
          <ac:chgData name="LE ROUX Adrien" userId="S::adrien.leroux@reseau.eseo.fr::b763c028-1a73-467a-a70c-0ee2c5e87874" providerId="AD" clId="Web-{E2FF9D74-CC11-EFC0-9709-6CAEEEE8EBE1}" dt="2021-11-25T21:49:00.774" v="113"/>
          <ac:spMkLst>
            <pc:docMk/>
            <pc:sldMk cId="2900558108" sldId="301"/>
            <ac:spMk id="7" creationId="{ABC0232D-2072-41A7-A70A-4E8BFDF57E85}"/>
          </ac:spMkLst>
        </pc:spChg>
        <pc:picChg chg="add del mod">
          <ac:chgData name="LE ROUX Adrien" userId="S::adrien.leroux@reseau.eseo.fr::b763c028-1a73-467a-a70c-0ee2c5e87874" providerId="AD" clId="Web-{E2FF9D74-CC11-EFC0-9709-6CAEEEE8EBE1}" dt="2021-11-25T21:48:51.961" v="109"/>
          <ac:picMkLst>
            <pc:docMk/>
            <pc:sldMk cId="2900558108" sldId="301"/>
            <ac:picMk id="6" creationId="{68290514-634D-4170-8109-00708113996A}"/>
          </ac:picMkLst>
        </pc:picChg>
        <pc:picChg chg="add mod">
          <ac:chgData name="LE ROUX Adrien" userId="S::adrien.leroux@reseau.eseo.fr::b763c028-1a73-467a-a70c-0ee2c5e87874" providerId="AD" clId="Web-{E2FF9D74-CC11-EFC0-9709-6CAEEEE8EBE1}" dt="2021-11-25T21:49:53.947" v="118" actId="1076"/>
          <ac:picMkLst>
            <pc:docMk/>
            <pc:sldMk cId="2900558108" sldId="301"/>
            <ac:picMk id="8" creationId="{F5845A87-BF7D-4E6E-9F02-02C52222D696}"/>
          </ac:picMkLst>
        </pc:picChg>
      </pc:sldChg>
      <pc:sldChg chg="modSp new ord">
        <pc:chgData name="LE ROUX Adrien" userId="S::adrien.leroux@reseau.eseo.fr::b763c028-1a73-467a-a70c-0ee2c5e87874" providerId="AD" clId="Web-{E2FF9D74-CC11-EFC0-9709-6CAEEEE8EBE1}" dt="2021-11-25T22:01:05.794" v="185"/>
        <pc:sldMkLst>
          <pc:docMk/>
          <pc:sldMk cId="609664725" sldId="302"/>
        </pc:sldMkLst>
        <pc:spChg chg="mod">
          <ac:chgData name="LE ROUX Adrien" userId="S::adrien.leroux@reseau.eseo.fr::b763c028-1a73-467a-a70c-0ee2c5e87874" providerId="AD" clId="Web-{E2FF9D74-CC11-EFC0-9709-6CAEEEE8EBE1}" dt="2021-11-25T21:47:55.022" v="104" actId="20577"/>
          <ac:spMkLst>
            <pc:docMk/>
            <pc:sldMk cId="609664725" sldId="302"/>
            <ac:spMk id="4" creationId="{8F9B4E23-3D0B-418A-8107-6BB478E4C95C}"/>
          </ac:spMkLst>
        </pc:spChg>
      </pc:sldChg>
      <pc:sldChg chg="add del ord replId">
        <pc:chgData name="LE ROUX Adrien" userId="S::adrien.leroux@reseau.eseo.fr::b763c028-1a73-467a-a70c-0ee2c5e87874" providerId="AD" clId="Web-{E2FF9D74-CC11-EFC0-9709-6CAEEEE8EBE1}" dt="2021-11-25T21:58:27.040" v="168"/>
        <pc:sldMkLst>
          <pc:docMk/>
          <pc:sldMk cId="1578237547" sldId="303"/>
        </pc:sldMkLst>
      </pc:sldChg>
      <pc:sldChg chg="modSp add ord replId">
        <pc:chgData name="LE ROUX Adrien" userId="S::adrien.leroux@reseau.eseo.fr::b763c028-1a73-467a-a70c-0ee2c5e87874" providerId="AD" clId="Web-{E2FF9D74-CC11-EFC0-9709-6CAEEEE8EBE1}" dt="2021-11-25T21:59:32.885" v="174" actId="20577"/>
        <pc:sldMkLst>
          <pc:docMk/>
          <pc:sldMk cId="2649747158" sldId="303"/>
        </pc:sldMkLst>
        <pc:spChg chg="mod">
          <ac:chgData name="LE ROUX Adrien" userId="S::adrien.leroux@reseau.eseo.fr::b763c028-1a73-467a-a70c-0ee2c5e87874" providerId="AD" clId="Web-{E2FF9D74-CC11-EFC0-9709-6CAEEEE8EBE1}" dt="2021-11-25T21:59:32.885" v="174" actId="20577"/>
          <ac:spMkLst>
            <pc:docMk/>
            <pc:sldMk cId="2649747158" sldId="303"/>
            <ac:spMk id="5" creationId="{B92C6BD7-B2C7-4EF2-BE9F-B180DC292DA3}"/>
          </ac:spMkLst>
        </pc:spChg>
      </pc:sldChg>
      <pc:sldChg chg="modSp add del replId">
        <pc:chgData name="LE ROUX Adrien" userId="S::adrien.leroux@reseau.eseo.fr::b763c028-1a73-467a-a70c-0ee2c5e87874" providerId="AD" clId="Web-{E2FF9D74-CC11-EFC0-9709-6CAEEEE8EBE1}" dt="2021-11-25T21:58:06.758" v="159"/>
        <pc:sldMkLst>
          <pc:docMk/>
          <pc:sldMk cId="1427472701" sldId="304"/>
        </pc:sldMkLst>
        <pc:spChg chg="mod">
          <ac:chgData name="LE ROUX Adrien" userId="S::adrien.leroux@reseau.eseo.fr::b763c028-1a73-467a-a70c-0ee2c5e87874" providerId="AD" clId="Web-{E2FF9D74-CC11-EFC0-9709-6CAEEEE8EBE1}" dt="2021-11-25T21:58:03.805" v="158" actId="20577"/>
          <ac:spMkLst>
            <pc:docMk/>
            <pc:sldMk cId="1427472701" sldId="304"/>
            <ac:spMk id="7" creationId="{5764969B-9BA9-49EE-879A-FF016175F766}"/>
          </ac:spMkLst>
        </pc:spChg>
      </pc:sldChg>
      <pc:sldChg chg="modSp add ord replId">
        <pc:chgData name="LE ROUX Adrien" userId="S::adrien.leroux@reseau.eseo.fr::b763c028-1a73-467a-a70c-0ee2c5e87874" providerId="AD" clId="Web-{E2FF9D74-CC11-EFC0-9709-6CAEEEE8EBE1}" dt="2021-11-25T22:00:22.809" v="183" actId="20577"/>
        <pc:sldMkLst>
          <pc:docMk/>
          <pc:sldMk cId="1758801443" sldId="304"/>
        </pc:sldMkLst>
        <pc:spChg chg="mod">
          <ac:chgData name="LE ROUX Adrien" userId="S::adrien.leroux@reseau.eseo.fr::b763c028-1a73-467a-a70c-0ee2c5e87874" providerId="AD" clId="Web-{E2FF9D74-CC11-EFC0-9709-6CAEEEE8EBE1}" dt="2021-11-25T22:00:22.809" v="183" actId="20577"/>
          <ac:spMkLst>
            <pc:docMk/>
            <pc:sldMk cId="1758801443" sldId="304"/>
            <ac:spMk id="5" creationId="{B92C6BD7-B2C7-4EF2-BE9F-B180DC292DA3}"/>
          </ac:spMkLst>
        </pc:spChg>
      </pc:sldChg>
      <pc:sldChg chg="modSp add del replId">
        <pc:chgData name="LE ROUX Adrien" userId="S::adrien.leroux@reseau.eseo.fr::b763c028-1a73-467a-a70c-0ee2c5e87874" providerId="AD" clId="Web-{E2FF9D74-CC11-EFC0-9709-6CAEEEE8EBE1}" dt="2021-11-25T21:57:06.975" v="155"/>
        <pc:sldMkLst>
          <pc:docMk/>
          <pc:sldMk cId="2642152678" sldId="305"/>
        </pc:sldMkLst>
        <pc:spChg chg="mod">
          <ac:chgData name="LE ROUX Adrien" userId="S::adrien.leroux@reseau.eseo.fr::b763c028-1a73-467a-a70c-0ee2c5e87874" providerId="AD" clId="Web-{E2FF9D74-CC11-EFC0-9709-6CAEEEE8EBE1}" dt="2021-11-25T21:57:03.475" v="154" actId="20577"/>
          <ac:spMkLst>
            <pc:docMk/>
            <pc:sldMk cId="2642152678" sldId="305"/>
            <ac:spMk id="7" creationId="{5764969B-9BA9-49EE-879A-FF016175F766}"/>
          </ac:spMkLst>
        </pc:spChg>
      </pc:sldChg>
      <pc:sldChg chg="modSp add del ord replId">
        <pc:chgData name="LE ROUX Adrien" userId="S::adrien.leroux@reseau.eseo.fr::b763c028-1a73-467a-a70c-0ee2c5e87874" providerId="AD" clId="Web-{E2FF9D74-CC11-EFC0-9709-6CAEEEE8EBE1}" dt="2021-11-25T21:56:59.272" v="151"/>
        <pc:sldMkLst>
          <pc:docMk/>
          <pc:sldMk cId="3685999534" sldId="306"/>
        </pc:sldMkLst>
        <pc:spChg chg="mod">
          <ac:chgData name="LE ROUX Adrien" userId="S::adrien.leroux@reseau.eseo.fr::b763c028-1a73-467a-a70c-0ee2c5e87874" providerId="AD" clId="Web-{E2FF9D74-CC11-EFC0-9709-6CAEEEE8EBE1}" dt="2021-11-25T21:56:56.318" v="149" actId="20577"/>
          <ac:spMkLst>
            <pc:docMk/>
            <pc:sldMk cId="3685999534" sldId="306"/>
            <ac:spMk id="7" creationId="{5764969B-9BA9-49EE-879A-FF016175F766}"/>
          </ac:spMkLst>
        </pc:spChg>
      </pc:sldChg>
      <pc:sldChg chg="add del ord replId">
        <pc:chgData name="LE ROUX Adrien" userId="S::adrien.leroux@reseau.eseo.fr::b763c028-1a73-467a-a70c-0ee2c5e87874" providerId="AD" clId="Web-{E2FF9D74-CC11-EFC0-9709-6CAEEEE8EBE1}" dt="2021-11-25T21:56:54.178" v="146"/>
        <pc:sldMkLst>
          <pc:docMk/>
          <pc:sldMk cId="4067122579" sldId="307"/>
        </pc:sldMkLst>
      </pc:sldChg>
    </pc:docChg>
  </pc:docChgLst>
  <pc:docChgLst>
    <pc:chgData name="HINCELIN Arnaud" userId="S::arnaud.hincelin@reseau.eseo.fr::389ba79c-bdd4-4784-a2f7-705bf94ebc34" providerId="AD" clId="Web-{387B9FF7-6539-BCB3-D260-7D2255A310D7}"/>
    <pc:docChg chg="modSld">
      <pc:chgData name="HINCELIN Arnaud" userId="S::arnaud.hincelin@reseau.eseo.fr::389ba79c-bdd4-4784-a2f7-705bf94ebc34" providerId="AD" clId="Web-{387B9FF7-6539-BCB3-D260-7D2255A310D7}" dt="2022-01-20T07:37:46.927" v="149" actId="20577"/>
      <pc:docMkLst>
        <pc:docMk/>
      </pc:docMkLst>
      <pc:sldChg chg="modSp">
        <pc:chgData name="HINCELIN Arnaud" userId="S::arnaud.hincelin@reseau.eseo.fr::389ba79c-bdd4-4784-a2f7-705bf94ebc34" providerId="AD" clId="Web-{387B9FF7-6539-BCB3-D260-7D2255A310D7}" dt="2022-01-20T07:20:12.166" v="14" actId="1076"/>
        <pc:sldMkLst>
          <pc:docMk/>
          <pc:sldMk cId="3564076160" sldId="264"/>
        </pc:sldMkLst>
        <pc:picChg chg="mod">
          <ac:chgData name="HINCELIN Arnaud" userId="S::arnaud.hincelin@reseau.eseo.fr::389ba79c-bdd4-4784-a2f7-705bf94ebc34" providerId="AD" clId="Web-{387B9FF7-6539-BCB3-D260-7D2255A310D7}" dt="2022-01-20T07:19:36.446" v="0" actId="1076"/>
          <ac:picMkLst>
            <pc:docMk/>
            <pc:sldMk cId="3564076160" sldId="264"/>
            <ac:picMk id="2" creationId="{54DF4C6F-20D4-4CD6-85D7-1C1621067C6D}"/>
          </ac:picMkLst>
        </pc:picChg>
        <pc:picChg chg="mod">
          <ac:chgData name="HINCELIN Arnaud" userId="S::arnaud.hincelin@reseau.eseo.fr::389ba79c-bdd4-4784-a2f7-705bf94ebc34" providerId="AD" clId="Web-{387B9FF7-6539-BCB3-D260-7D2255A310D7}" dt="2022-01-20T07:20:07.244" v="12" actId="1076"/>
          <ac:picMkLst>
            <pc:docMk/>
            <pc:sldMk cId="3564076160" sldId="264"/>
            <ac:picMk id="7" creationId="{AF2E0BF3-DAC5-413F-B775-9F21AE3DC39D}"/>
          </ac:picMkLst>
        </pc:picChg>
        <pc:picChg chg="mod">
          <ac:chgData name="HINCELIN Arnaud" userId="S::arnaud.hincelin@reseau.eseo.fr::389ba79c-bdd4-4784-a2f7-705bf94ebc34" providerId="AD" clId="Web-{387B9FF7-6539-BCB3-D260-7D2255A310D7}" dt="2022-01-20T07:20:09.963" v="13" actId="1076"/>
          <ac:picMkLst>
            <pc:docMk/>
            <pc:sldMk cId="3564076160" sldId="264"/>
            <ac:picMk id="8" creationId="{31DCD140-AC33-464F-A2B7-47FA38ADE0C4}"/>
          </ac:picMkLst>
        </pc:picChg>
        <pc:picChg chg="mod">
          <ac:chgData name="HINCELIN Arnaud" userId="S::arnaud.hincelin@reseau.eseo.fr::389ba79c-bdd4-4784-a2f7-705bf94ebc34" providerId="AD" clId="Web-{387B9FF7-6539-BCB3-D260-7D2255A310D7}" dt="2022-01-20T07:20:12.166" v="14" actId="1076"/>
          <ac:picMkLst>
            <pc:docMk/>
            <pc:sldMk cId="3564076160" sldId="264"/>
            <ac:picMk id="11" creationId="{4D4823A8-7521-4A7A-9665-9B10647748E4}"/>
          </ac:picMkLst>
        </pc:picChg>
      </pc:sldChg>
      <pc:sldChg chg="delSp modSp">
        <pc:chgData name="HINCELIN Arnaud" userId="S::arnaud.hincelin@reseau.eseo.fr::389ba79c-bdd4-4784-a2f7-705bf94ebc34" providerId="AD" clId="Web-{387B9FF7-6539-BCB3-D260-7D2255A310D7}" dt="2022-01-20T07:37:46.927" v="149" actId="20577"/>
        <pc:sldMkLst>
          <pc:docMk/>
          <pc:sldMk cId="38575154" sldId="306"/>
        </pc:sldMkLst>
        <pc:spChg chg="mod">
          <ac:chgData name="HINCELIN Arnaud" userId="S::arnaud.hincelin@reseau.eseo.fr::389ba79c-bdd4-4784-a2f7-705bf94ebc34" providerId="AD" clId="Web-{387B9FF7-6539-BCB3-D260-7D2255A310D7}" dt="2022-01-20T07:22:49.717" v="75" actId="1076"/>
          <ac:spMkLst>
            <pc:docMk/>
            <pc:sldMk cId="38575154" sldId="306"/>
            <ac:spMk id="6" creationId="{B1615043-1370-4C1A-A92F-21B11B5A263C}"/>
          </ac:spMkLst>
        </pc:spChg>
        <pc:spChg chg="mod">
          <ac:chgData name="HINCELIN Arnaud" userId="S::arnaud.hincelin@reseau.eseo.fr::389ba79c-bdd4-4784-a2f7-705bf94ebc34" providerId="AD" clId="Web-{387B9FF7-6539-BCB3-D260-7D2255A310D7}" dt="2022-01-20T07:37:46.927" v="149" actId="20577"/>
          <ac:spMkLst>
            <pc:docMk/>
            <pc:sldMk cId="38575154" sldId="306"/>
            <ac:spMk id="8" creationId="{36B9467F-625B-4B13-9FF0-9F1D44E01BFF}"/>
          </ac:spMkLst>
        </pc:spChg>
        <pc:spChg chg="mod">
          <ac:chgData name="HINCELIN Arnaud" userId="S::arnaud.hincelin@reseau.eseo.fr::389ba79c-bdd4-4784-a2f7-705bf94ebc34" providerId="AD" clId="Web-{387B9FF7-6539-BCB3-D260-7D2255A310D7}" dt="2022-01-20T07:23:00.405" v="77" actId="1076"/>
          <ac:spMkLst>
            <pc:docMk/>
            <pc:sldMk cId="38575154" sldId="306"/>
            <ac:spMk id="11" creationId="{BEDD166F-E40F-49DE-A87D-F33E68A2AA5D}"/>
          </ac:spMkLst>
        </pc:spChg>
        <pc:spChg chg="del">
          <ac:chgData name="HINCELIN Arnaud" userId="S::arnaud.hincelin@reseau.eseo.fr::389ba79c-bdd4-4784-a2f7-705bf94ebc34" providerId="AD" clId="Web-{387B9FF7-6539-BCB3-D260-7D2255A310D7}" dt="2022-01-20T07:22:52.264" v="76"/>
          <ac:spMkLst>
            <pc:docMk/>
            <pc:sldMk cId="38575154" sldId="306"/>
            <ac:spMk id="12" creationId="{56B2B378-FBC2-4E0D-9C5D-81D4F274E547}"/>
          </ac:spMkLst>
        </pc:spChg>
      </pc:sldChg>
    </pc:docChg>
  </pc:docChgLst>
  <pc:docChgLst>
    <pc:chgData name="BRIENT Nathan" userId="S::nathan.brient@reseau.eseo.fr::754b77c3-2e09-4b71-a988-2c80dc46e2f3" providerId="AD" clId="Web-{9F6395C4-B744-3174-E293-FC9A8264EA07}"/>
    <pc:docChg chg="modSld">
      <pc:chgData name="BRIENT Nathan" userId="S::nathan.brient@reseau.eseo.fr::754b77c3-2e09-4b71-a988-2c80dc46e2f3" providerId="AD" clId="Web-{9F6395C4-B744-3174-E293-FC9A8264EA07}" dt="2022-01-17T16:13:52.350" v="53" actId="14100"/>
      <pc:docMkLst>
        <pc:docMk/>
      </pc:docMkLst>
      <pc:sldChg chg="addSp delSp modSp">
        <pc:chgData name="BRIENT Nathan" userId="S::nathan.brient@reseau.eseo.fr::754b77c3-2e09-4b71-a988-2c80dc46e2f3" providerId="AD" clId="Web-{9F6395C4-B744-3174-E293-FC9A8264EA07}" dt="2022-01-17T16:13:52.350" v="53" actId="14100"/>
        <pc:sldMkLst>
          <pc:docMk/>
          <pc:sldMk cId="3755323057" sldId="293"/>
        </pc:sldMkLst>
        <pc:spChg chg="mod">
          <ac:chgData name="BRIENT Nathan" userId="S::nathan.brient@reseau.eseo.fr::754b77c3-2e09-4b71-a988-2c80dc46e2f3" providerId="AD" clId="Web-{9F6395C4-B744-3174-E293-FC9A8264EA07}" dt="2022-01-17T16:13:32.084" v="44" actId="20577"/>
          <ac:spMkLst>
            <pc:docMk/>
            <pc:sldMk cId="3755323057" sldId="293"/>
            <ac:spMk id="2" creationId="{A14CE36F-74C5-4C1B-89B3-7208BD7AECBD}"/>
          </ac:spMkLst>
        </pc:spChg>
        <pc:spChg chg="mod">
          <ac:chgData name="BRIENT Nathan" userId="S::nathan.brient@reseau.eseo.fr::754b77c3-2e09-4b71-a988-2c80dc46e2f3" providerId="AD" clId="Web-{9F6395C4-B744-3174-E293-FC9A8264EA07}" dt="2022-01-17T16:13:36.849" v="50" actId="20577"/>
          <ac:spMkLst>
            <pc:docMk/>
            <pc:sldMk cId="3755323057" sldId="293"/>
            <ac:spMk id="4" creationId="{90094189-E679-478E-8318-F1972EB3A195}"/>
          </ac:spMkLst>
        </pc:spChg>
        <pc:spChg chg="mod">
          <ac:chgData name="BRIENT Nathan" userId="S::nathan.brient@reseau.eseo.fr::754b77c3-2e09-4b71-a988-2c80dc46e2f3" providerId="AD" clId="Web-{9F6395C4-B744-3174-E293-FC9A8264EA07}" dt="2022-01-17T16:10:25.079" v="28" actId="1076"/>
          <ac:spMkLst>
            <pc:docMk/>
            <pc:sldMk cId="3755323057" sldId="293"/>
            <ac:spMk id="5" creationId="{6363FA5A-756B-41BF-A3BF-300E7B028794}"/>
          </ac:spMkLst>
        </pc:spChg>
        <pc:spChg chg="topLvl">
          <ac:chgData name="BRIENT Nathan" userId="S::nathan.brient@reseau.eseo.fr::754b77c3-2e09-4b71-a988-2c80dc46e2f3" providerId="AD" clId="Web-{9F6395C4-B744-3174-E293-FC9A8264EA07}" dt="2022-01-17T16:11:31.908" v="30"/>
          <ac:spMkLst>
            <pc:docMk/>
            <pc:sldMk cId="3755323057" sldId="293"/>
            <ac:spMk id="11" creationId="{0E68E0C0-575E-4A28-A8D3-65E50523096D}"/>
          </ac:spMkLst>
        </pc:spChg>
        <pc:spChg chg="topLvl">
          <ac:chgData name="BRIENT Nathan" userId="S::nathan.brient@reseau.eseo.fr::754b77c3-2e09-4b71-a988-2c80dc46e2f3" providerId="AD" clId="Web-{9F6395C4-B744-3174-E293-FC9A8264EA07}" dt="2022-01-17T16:11:31.908" v="30"/>
          <ac:spMkLst>
            <pc:docMk/>
            <pc:sldMk cId="3755323057" sldId="293"/>
            <ac:spMk id="20" creationId="{46A78ED5-F5BF-44D7-8846-F1EE72AA49A2}"/>
          </ac:spMkLst>
        </pc:spChg>
        <pc:spChg chg="mod topLvl">
          <ac:chgData name="BRIENT Nathan" userId="S::nathan.brient@reseau.eseo.fr::754b77c3-2e09-4b71-a988-2c80dc46e2f3" providerId="AD" clId="Web-{9F6395C4-B744-3174-E293-FC9A8264EA07}" dt="2022-01-17T16:11:38.580" v="31" actId="14100"/>
          <ac:spMkLst>
            <pc:docMk/>
            <pc:sldMk cId="3755323057" sldId="293"/>
            <ac:spMk id="27" creationId="{C8CF21B5-6581-47DD-9534-B4311681BAB5}"/>
          </ac:spMkLst>
        </pc:spChg>
        <pc:spChg chg="mod topLvl">
          <ac:chgData name="BRIENT Nathan" userId="S::nathan.brient@reseau.eseo.fr::754b77c3-2e09-4b71-a988-2c80dc46e2f3" providerId="AD" clId="Web-{9F6395C4-B744-3174-E293-FC9A8264EA07}" dt="2022-01-17T16:10:16.906" v="25" actId="14100"/>
          <ac:spMkLst>
            <pc:docMk/>
            <pc:sldMk cId="3755323057" sldId="293"/>
            <ac:spMk id="38" creationId="{B77C48CD-40A5-4D31-B7E1-CD76020AA4E3}"/>
          </ac:spMkLst>
        </pc:spChg>
        <pc:grpChg chg="add del mod">
          <ac:chgData name="BRIENT Nathan" userId="S::nathan.brient@reseau.eseo.fr::754b77c3-2e09-4b71-a988-2c80dc46e2f3" providerId="AD" clId="Web-{9F6395C4-B744-3174-E293-FC9A8264EA07}" dt="2022-01-17T16:11:31.908" v="30"/>
          <ac:grpSpMkLst>
            <pc:docMk/>
            <pc:sldMk cId="3755323057" sldId="293"/>
            <ac:grpSpMk id="6" creationId="{070B9326-1CDD-4374-972C-0F274B1C0E63}"/>
          </ac:grpSpMkLst>
        </pc:grpChg>
        <pc:grpChg chg="add mod">
          <ac:chgData name="BRIENT Nathan" userId="S::nathan.brient@reseau.eseo.fr::754b77c3-2e09-4b71-a988-2c80dc46e2f3" providerId="AD" clId="Web-{9F6395C4-B744-3174-E293-FC9A8264EA07}" dt="2022-01-17T16:13:44.459" v="51" actId="1076"/>
          <ac:grpSpMkLst>
            <pc:docMk/>
            <pc:sldMk cId="3755323057" sldId="293"/>
            <ac:grpSpMk id="7" creationId="{78050A87-2214-4E63-A04C-21808098EFC5}"/>
          </ac:grpSpMkLst>
        </pc:grpChg>
        <pc:grpChg chg="del mod">
          <ac:chgData name="BRIENT Nathan" userId="S::nathan.brient@reseau.eseo.fr::754b77c3-2e09-4b71-a988-2c80dc46e2f3" providerId="AD" clId="Web-{9F6395C4-B744-3174-E293-FC9A8264EA07}" dt="2022-01-17T16:10:12.922" v="24"/>
          <ac:grpSpMkLst>
            <pc:docMk/>
            <pc:sldMk cId="3755323057" sldId="293"/>
            <ac:grpSpMk id="25" creationId="{C9963764-3DDF-48EF-AE3C-9091BB965E35}"/>
          </ac:grpSpMkLst>
        </pc:grpChg>
        <pc:picChg chg="topLvl">
          <ac:chgData name="BRIENT Nathan" userId="S::nathan.brient@reseau.eseo.fr::754b77c3-2e09-4b71-a988-2c80dc46e2f3" providerId="AD" clId="Web-{9F6395C4-B744-3174-E293-FC9A8264EA07}" dt="2022-01-17T16:11:31.908" v="30"/>
          <ac:picMkLst>
            <pc:docMk/>
            <pc:sldMk cId="3755323057" sldId="293"/>
            <ac:picMk id="1026" creationId="{F619EDB8-4A1A-4A9C-B0AE-21FF2A84BF84}"/>
          </ac:picMkLst>
        </pc:picChg>
        <pc:picChg chg="topLvl">
          <ac:chgData name="BRIENT Nathan" userId="S::nathan.brient@reseau.eseo.fr::754b77c3-2e09-4b71-a988-2c80dc46e2f3" providerId="AD" clId="Web-{9F6395C4-B744-3174-E293-FC9A8264EA07}" dt="2022-01-17T16:11:31.908" v="30"/>
          <ac:picMkLst>
            <pc:docMk/>
            <pc:sldMk cId="3755323057" sldId="293"/>
            <ac:picMk id="1038" creationId="{6B5A6DF2-1BDF-4F86-8E53-756E1FC4AA75}"/>
          </ac:picMkLst>
        </pc:picChg>
        <pc:picChg chg="topLvl">
          <ac:chgData name="BRIENT Nathan" userId="S::nathan.brient@reseau.eseo.fr::754b77c3-2e09-4b71-a988-2c80dc46e2f3" providerId="AD" clId="Web-{9F6395C4-B744-3174-E293-FC9A8264EA07}" dt="2022-01-17T16:11:31.908" v="30"/>
          <ac:picMkLst>
            <pc:docMk/>
            <pc:sldMk cId="3755323057" sldId="293"/>
            <ac:picMk id="1042" creationId="{0468C8AA-5556-468B-8C37-C6C153A9B26A}"/>
          </ac:picMkLst>
        </pc:picChg>
        <pc:picChg chg="mod topLvl">
          <ac:chgData name="BRIENT Nathan" userId="S::nathan.brient@reseau.eseo.fr::754b77c3-2e09-4b71-a988-2c80dc46e2f3" providerId="AD" clId="Web-{9F6395C4-B744-3174-E293-FC9A8264EA07}" dt="2022-01-17T16:10:19.031" v="26" actId="1076"/>
          <ac:picMkLst>
            <pc:docMk/>
            <pc:sldMk cId="3755323057" sldId="293"/>
            <ac:picMk id="1046" creationId="{C3538B70-B095-4844-8433-11236E60014D}"/>
          </ac:picMkLst>
        </pc:picChg>
        <pc:cxnChg chg="add mod">
          <ac:chgData name="BRIENT Nathan" userId="S::nathan.brient@reseau.eseo.fr::754b77c3-2e09-4b71-a988-2c80dc46e2f3" providerId="AD" clId="Web-{9F6395C4-B744-3174-E293-FC9A8264EA07}" dt="2022-01-17T16:13:52.350" v="53" actId="14100"/>
          <ac:cxnSpMkLst>
            <pc:docMk/>
            <pc:sldMk cId="3755323057" sldId="293"/>
            <ac:cxnSpMk id="8" creationId="{0157186C-FC35-4626-A673-05DA539F4972}"/>
          </ac:cxnSpMkLst>
        </pc:cxnChg>
        <pc:cxnChg chg="add mod">
          <ac:chgData name="BRIENT Nathan" userId="S::nathan.brient@reseau.eseo.fr::754b77c3-2e09-4b71-a988-2c80dc46e2f3" providerId="AD" clId="Web-{9F6395C4-B744-3174-E293-FC9A8264EA07}" dt="2022-01-17T16:13:22.505" v="38" actId="14100"/>
          <ac:cxnSpMkLst>
            <pc:docMk/>
            <pc:sldMk cId="3755323057" sldId="293"/>
            <ac:cxnSpMk id="21" creationId="{08F94DB6-5397-44C4-B575-7EA2026088F0}"/>
          </ac:cxnSpMkLst>
        </pc:cxnChg>
      </pc:sldChg>
    </pc:docChg>
  </pc:docChgLst>
  <pc:docChgLst>
    <pc:chgData name="BRIENT Nathan" userId="S::nathan.brient@reseau.eseo.fr::754b77c3-2e09-4b71-a988-2c80dc46e2f3" providerId="AD" clId="Web-{0CA0C570-47CA-5853-FEB4-847FFC53A830}"/>
    <pc:docChg chg="modSld">
      <pc:chgData name="BRIENT Nathan" userId="S::nathan.brient@reseau.eseo.fr::754b77c3-2e09-4b71-a988-2c80dc46e2f3" providerId="AD" clId="Web-{0CA0C570-47CA-5853-FEB4-847FFC53A830}" dt="2022-01-20T07:30:13.754" v="17" actId="20577"/>
      <pc:docMkLst>
        <pc:docMk/>
      </pc:docMkLst>
      <pc:sldChg chg="addSp modSp">
        <pc:chgData name="BRIENT Nathan" userId="S::nathan.brient@reseau.eseo.fr::754b77c3-2e09-4b71-a988-2c80dc46e2f3" providerId="AD" clId="Web-{0CA0C570-47CA-5853-FEB4-847FFC53A830}" dt="2022-01-20T07:30:13.754" v="17" actId="20577"/>
        <pc:sldMkLst>
          <pc:docMk/>
          <pc:sldMk cId="3380678683" sldId="317"/>
        </pc:sldMkLst>
        <pc:spChg chg="add mod">
          <ac:chgData name="BRIENT Nathan" userId="S::nathan.brient@reseau.eseo.fr::754b77c3-2e09-4b71-a988-2c80dc46e2f3" providerId="AD" clId="Web-{0CA0C570-47CA-5853-FEB4-847FFC53A830}" dt="2022-01-20T07:29:35.316" v="6" actId="14100"/>
          <ac:spMkLst>
            <pc:docMk/>
            <pc:sldMk cId="3380678683" sldId="317"/>
            <ac:spMk id="2" creationId="{B57D7380-10BA-4B57-81B2-BC7AAABB4E6A}"/>
          </ac:spMkLst>
        </pc:spChg>
        <pc:spChg chg="add mod">
          <ac:chgData name="BRIENT Nathan" userId="S::nathan.brient@reseau.eseo.fr::754b77c3-2e09-4b71-a988-2c80dc46e2f3" providerId="AD" clId="Web-{0CA0C570-47CA-5853-FEB4-847FFC53A830}" dt="2022-01-20T07:30:13.754" v="17" actId="20577"/>
          <ac:spMkLst>
            <pc:docMk/>
            <pc:sldMk cId="3380678683" sldId="317"/>
            <ac:spMk id="6" creationId="{B81C2DC1-4154-4EDA-9C10-C36D1F4B511F}"/>
          </ac:spMkLst>
        </pc:spChg>
      </pc:sldChg>
    </pc:docChg>
  </pc:docChgLst>
  <pc:docChgLst>
    <pc:chgData name="LE ROUX Adrien" userId="S::adrien.leroux@reseau.eseo.fr::b763c028-1a73-467a-a70c-0ee2c5e87874" providerId="AD" clId="Web-{544147F1-9444-03E9-B929-40116588B231}"/>
    <pc:docChg chg="modSld">
      <pc:chgData name="LE ROUX Adrien" userId="S::adrien.leroux@reseau.eseo.fr::b763c028-1a73-467a-a70c-0ee2c5e87874" providerId="AD" clId="Web-{544147F1-9444-03E9-B929-40116588B231}" dt="2022-01-20T07:12:12.123" v="79" actId="20577"/>
      <pc:docMkLst>
        <pc:docMk/>
      </pc:docMkLst>
      <pc:sldChg chg="modSp">
        <pc:chgData name="LE ROUX Adrien" userId="S::adrien.leroux@reseau.eseo.fr::b763c028-1a73-467a-a70c-0ee2c5e87874" providerId="AD" clId="Web-{544147F1-9444-03E9-B929-40116588B231}" dt="2022-01-20T07:12:12.123" v="79" actId="20577"/>
        <pc:sldMkLst>
          <pc:docMk/>
          <pc:sldMk cId="1850197585" sldId="330"/>
        </pc:sldMkLst>
        <pc:spChg chg="mod">
          <ac:chgData name="LE ROUX Adrien" userId="S::adrien.leroux@reseau.eseo.fr::b763c028-1a73-467a-a70c-0ee2c5e87874" providerId="AD" clId="Web-{544147F1-9444-03E9-B929-40116588B231}" dt="2022-01-20T07:12:12.123" v="79" actId="20577"/>
          <ac:spMkLst>
            <pc:docMk/>
            <pc:sldMk cId="1850197585" sldId="330"/>
            <ac:spMk id="11" creationId="{99D06E86-426B-45A9-A281-F34FE1E44FD5}"/>
          </ac:spMkLst>
        </pc:spChg>
      </pc:sldChg>
    </pc:docChg>
  </pc:docChgLst>
  <pc:docChgLst>
    <pc:chgData name="BRIENT Nathan" userId="S::nathan.brient@reseau.eseo.fr::754b77c3-2e09-4b71-a988-2c80dc46e2f3" providerId="AD" clId="Web-{C74419DE-D257-5D83-E2D6-930C529289CD}"/>
    <pc:docChg chg="addSld delSld modSld">
      <pc:chgData name="BRIENT Nathan" userId="S::nathan.brient@reseau.eseo.fr::754b77c3-2e09-4b71-a988-2c80dc46e2f3" providerId="AD" clId="Web-{C74419DE-D257-5D83-E2D6-930C529289CD}" dt="2021-11-25T15:01:20.105" v="192" actId="20577"/>
      <pc:docMkLst>
        <pc:docMk/>
      </pc:docMkLst>
      <pc:sldChg chg="modSp">
        <pc:chgData name="BRIENT Nathan" userId="S::nathan.brient@reseau.eseo.fr::754b77c3-2e09-4b71-a988-2c80dc46e2f3" providerId="AD" clId="Web-{C74419DE-D257-5D83-E2D6-930C529289CD}" dt="2021-11-25T14:24:09.870" v="2" actId="14100"/>
        <pc:sldMkLst>
          <pc:docMk/>
          <pc:sldMk cId="383463022" sldId="275"/>
        </pc:sldMkLst>
        <pc:spChg chg="mod">
          <ac:chgData name="BRIENT Nathan" userId="S::nathan.brient@reseau.eseo.fr::754b77c3-2e09-4b71-a988-2c80dc46e2f3" providerId="AD" clId="Web-{C74419DE-D257-5D83-E2D6-930C529289CD}" dt="2021-11-25T14:24:09.870" v="2" actId="14100"/>
          <ac:spMkLst>
            <pc:docMk/>
            <pc:sldMk cId="383463022" sldId="275"/>
            <ac:spMk id="4" creationId="{90094189-E679-478E-8318-F1972EB3A195}"/>
          </ac:spMkLst>
        </pc:spChg>
      </pc:sldChg>
      <pc:sldChg chg="modSp">
        <pc:chgData name="BRIENT Nathan" userId="S::nathan.brient@reseau.eseo.fr::754b77c3-2e09-4b71-a988-2c80dc46e2f3" providerId="AD" clId="Web-{C74419DE-D257-5D83-E2D6-930C529289CD}" dt="2021-11-25T14:24:27.730" v="21" actId="20577"/>
        <pc:sldMkLst>
          <pc:docMk/>
          <pc:sldMk cId="656481212" sldId="280"/>
        </pc:sldMkLst>
        <pc:spChg chg="mod">
          <ac:chgData name="BRIENT Nathan" userId="S::nathan.brient@reseau.eseo.fr::754b77c3-2e09-4b71-a988-2c80dc46e2f3" providerId="AD" clId="Web-{C74419DE-D257-5D83-E2D6-930C529289CD}" dt="2021-11-25T14:24:27.730" v="21" actId="20577"/>
          <ac:spMkLst>
            <pc:docMk/>
            <pc:sldMk cId="656481212" sldId="280"/>
            <ac:spMk id="4" creationId="{90094189-E679-478E-8318-F1972EB3A195}"/>
          </ac:spMkLst>
        </pc:spChg>
      </pc:sldChg>
      <pc:sldChg chg="modSp new del">
        <pc:chgData name="BRIENT Nathan" userId="S::nathan.brient@reseau.eseo.fr::754b77c3-2e09-4b71-a988-2c80dc46e2f3" providerId="AD" clId="Web-{C74419DE-D257-5D83-E2D6-930C529289CD}" dt="2021-11-25T15:01:13.230" v="190"/>
        <pc:sldMkLst>
          <pc:docMk/>
          <pc:sldMk cId="1178737061" sldId="281"/>
        </pc:sldMkLst>
        <pc:spChg chg="mod">
          <ac:chgData name="BRIENT Nathan" userId="S::nathan.brient@reseau.eseo.fr::754b77c3-2e09-4b71-a988-2c80dc46e2f3" providerId="AD" clId="Web-{C74419DE-D257-5D83-E2D6-930C529289CD}" dt="2021-11-25T14:28:29.565" v="63" actId="20577"/>
          <ac:spMkLst>
            <pc:docMk/>
            <pc:sldMk cId="1178737061" sldId="281"/>
            <ac:spMk id="2" creationId="{65DD401F-C538-44AA-A55D-6F29A1C7B2A8}"/>
          </ac:spMkLst>
        </pc:spChg>
        <pc:spChg chg="mod">
          <ac:chgData name="BRIENT Nathan" userId="S::nathan.brient@reseau.eseo.fr::754b77c3-2e09-4b71-a988-2c80dc46e2f3" providerId="AD" clId="Web-{C74419DE-D257-5D83-E2D6-930C529289CD}" dt="2021-11-25T14:26:01.639" v="61" actId="1076"/>
          <ac:spMkLst>
            <pc:docMk/>
            <pc:sldMk cId="1178737061" sldId="281"/>
            <ac:spMk id="4" creationId="{9DB1C81E-1F50-4685-BD3B-19C7323CF8AF}"/>
          </ac:spMkLst>
        </pc:spChg>
      </pc:sldChg>
      <pc:sldChg chg="addSp delSp modSp new">
        <pc:chgData name="BRIENT Nathan" userId="S::nathan.brient@reseau.eseo.fr::754b77c3-2e09-4b71-a988-2c80dc46e2f3" providerId="AD" clId="Web-{C74419DE-D257-5D83-E2D6-930C529289CD}" dt="2021-11-25T15:01:20.105" v="192" actId="20577"/>
        <pc:sldMkLst>
          <pc:docMk/>
          <pc:sldMk cId="2304741859" sldId="282"/>
        </pc:sldMkLst>
        <pc:spChg chg="mod">
          <ac:chgData name="BRIENT Nathan" userId="S::nathan.brient@reseau.eseo.fr::754b77c3-2e09-4b71-a988-2c80dc46e2f3" providerId="AD" clId="Web-{C74419DE-D257-5D83-E2D6-930C529289CD}" dt="2021-11-25T14:56:16.253" v="111" actId="20577"/>
          <ac:spMkLst>
            <pc:docMk/>
            <pc:sldMk cId="2304741859" sldId="282"/>
            <ac:spMk id="2" creationId="{74480CE0-492E-4065-BD90-3E81208274E6}"/>
          </ac:spMkLst>
        </pc:spChg>
        <pc:spChg chg="mod">
          <ac:chgData name="BRIENT Nathan" userId="S::nathan.brient@reseau.eseo.fr::754b77c3-2e09-4b71-a988-2c80dc46e2f3" providerId="AD" clId="Web-{C74419DE-D257-5D83-E2D6-930C529289CD}" dt="2021-11-25T14:25:20.310" v="60" actId="1076"/>
          <ac:spMkLst>
            <pc:docMk/>
            <pc:sldMk cId="2304741859" sldId="282"/>
            <ac:spMk id="4" creationId="{036816CE-472F-42A1-BEA8-D4875F296F08}"/>
          </ac:spMkLst>
        </pc:spChg>
        <pc:spChg chg="add mod">
          <ac:chgData name="BRIENT Nathan" userId="S::nathan.brient@reseau.eseo.fr::754b77c3-2e09-4b71-a988-2c80dc46e2f3" providerId="AD" clId="Web-{C74419DE-D257-5D83-E2D6-930C529289CD}" dt="2021-11-25T15:01:20.105" v="192" actId="20577"/>
          <ac:spMkLst>
            <pc:docMk/>
            <pc:sldMk cId="2304741859" sldId="282"/>
            <ac:spMk id="8" creationId="{11AEABE3-09DE-4AAF-A03A-8F5EA0DEC0B9}"/>
          </ac:spMkLst>
        </pc:spChg>
        <pc:spChg chg="add del">
          <ac:chgData name="BRIENT Nathan" userId="S::nathan.brient@reseau.eseo.fr::754b77c3-2e09-4b71-a988-2c80dc46e2f3" providerId="AD" clId="Web-{C74419DE-D257-5D83-E2D6-930C529289CD}" dt="2021-11-25T14:58:13.178" v="133"/>
          <ac:spMkLst>
            <pc:docMk/>
            <pc:sldMk cId="2304741859" sldId="282"/>
            <ac:spMk id="9" creationId="{B1AC7C61-E597-416A-A1B9-58A1BE3BC18C}"/>
          </ac:spMkLst>
        </pc:spChg>
        <pc:picChg chg="add del mod modCrop">
          <ac:chgData name="BRIENT Nathan" userId="S::nathan.brient@reseau.eseo.fr::754b77c3-2e09-4b71-a988-2c80dc46e2f3" providerId="AD" clId="Web-{C74419DE-D257-5D83-E2D6-930C529289CD}" dt="2021-11-25T14:55:46.361" v="105"/>
          <ac:picMkLst>
            <pc:docMk/>
            <pc:sldMk cId="2304741859" sldId="282"/>
            <ac:picMk id="6" creationId="{B8AD2EAD-BFA5-4646-81AA-C79CC4FAC5D2}"/>
          </ac:picMkLst>
        </pc:picChg>
        <pc:picChg chg="add mod modCrop">
          <ac:chgData name="BRIENT Nathan" userId="S::nathan.brient@reseau.eseo.fr::754b77c3-2e09-4b71-a988-2c80dc46e2f3" providerId="AD" clId="Web-{C74419DE-D257-5D83-E2D6-930C529289CD}" dt="2021-11-25T14:56:24.393" v="115" actId="1076"/>
          <ac:picMkLst>
            <pc:docMk/>
            <pc:sldMk cId="2304741859" sldId="282"/>
            <ac:picMk id="7" creationId="{2D1F78CD-1514-4DC0-953F-DEF7CF1DD507}"/>
          </ac:picMkLst>
        </pc:picChg>
      </pc:sldChg>
      <pc:sldChg chg="addSp delSp modSp add replId">
        <pc:chgData name="BRIENT Nathan" userId="S::nathan.brient@reseau.eseo.fr::754b77c3-2e09-4b71-a988-2c80dc46e2f3" providerId="AD" clId="Web-{C74419DE-D257-5D83-E2D6-930C529289CD}" dt="2021-11-25T14:57:34.317" v="126"/>
        <pc:sldMkLst>
          <pc:docMk/>
          <pc:sldMk cId="2344578417" sldId="284"/>
        </pc:sldMkLst>
        <pc:spChg chg="mod">
          <ac:chgData name="BRIENT Nathan" userId="S::nathan.brient@reseau.eseo.fr::754b77c3-2e09-4b71-a988-2c80dc46e2f3" providerId="AD" clId="Web-{C74419DE-D257-5D83-E2D6-930C529289CD}" dt="2021-11-25T14:56:35.034" v="118" actId="14100"/>
          <ac:spMkLst>
            <pc:docMk/>
            <pc:sldMk cId="2344578417" sldId="284"/>
            <ac:spMk id="2" creationId="{74480CE0-492E-4065-BD90-3E81208274E6}"/>
          </ac:spMkLst>
        </pc:spChg>
        <pc:picChg chg="add del mod">
          <ac:chgData name="BRIENT Nathan" userId="S::nathan.brient@reseau.eseo.fr::754b77c3-2e09-4b71-a988-2c80dc46e2f3" providerId="AD" clId="Web-{C74419DE-D257-5D83-E2D6-930C529289CD}" dt="2021-11-25T14:57:01.426" v="121"/>
          <ac:picMkLst>
            <pc:docMk/>
            <pc:sldMk cId="2344578417" sldId="284"/>
            <ac:picMk id="6" creationId="{E5914E2E-39F2-4544-9B9D-1C44CE0E0C5D}"/>
          </ac:picMkLst>
        </pc:picChg>
        <pc:picChg chg="add mod modCrop">
          <ac:chgData name="BRIENT Nathan" userId="S::nathan.brient@reseau.eseo.fr::754b77c3-2e09-4b71-a988-2c80dc46e2f3" providerId="AD" clId="Web-{C74419DE-D257-5D83-E2D6-930C529289CD}" dt="2021-11-25T14:57:34.317" v="126"/>
          <ac:picMkLst>
            <pc:docMk/>
            <pc:sldMk cId="2344578417" sldId="284"/>
            <ac:picMk id="7" creationId="{1E86585E-686F-4D30-BC05-CD8B2EAC3373}"/>
          </ac:picMkLst>
        </pc:picChg>
      </pc:sldChg>
    </pc:docChg>
  </pc:docChgLst>
  <pc:docChgLst>
    <pc:chgData name="HINCELIN Arnaud" userId="389ba79c-bdd4-4784-a2f7-705bf94ebc34" providerId="ADAL" clId="{CAAFE4ED-4D29-48AC-B4B7-B7BAFDDEB03C}"/>
    <pc:docChg chg="undo custSel addSld modSld">
      <pc:chgData name="HINCELIN Arnaud" userId="389ba79c-bdd4-4784-a2f7-705bf94ebc34" providerId="ADAL" clId="{CAAFE4ED-4D29-48AC-B4B7-B7BAFDDEB03C}" dt="2021-11-26T00:33:14.116" v="3693" actId="20577"/>
      <pc:docMkLst>
        <pc:docMk/>
      </pc:docMkLst>
      <pc:sldChg chg="addSp modSp mod">
        <pc:chgData name="HINCELIN Arnaud" userId="389ba79c-bdd4-4784-a2f7-705bf94ebc34" providerId="ADAL" clId="{CAAFE4ED-4D29-48AC-B4B7-B7BAFDDEB03C}" dt="2021-11-26T00:33:14.116" v="3693" actId="20577"/>
        <pc:sldMkLst>
          <pc:docMk/>
          <pc:sldMk cId="3564076160" sldId="264"/>
        </pc:sldMkLst>
        <pc:spChg chg="mod">
          <ac:chgData name="HINCELIN Arnaud" userId="389ba79c-bdd4-4784-a2f7-705bf94ebc34" providerId="ADAL" clId="{CAAFE4ED-4D29-48AC-B4B7-B7BAFDDEB03C}" dt="2021-11-26T00:33:14.116" v="3693" actId="20577"/>
          <ac:spMkLst>
            <pc:docMk/>
            <pc:sldMk cId="3564076160" sldId="264"/>
            <ac:spMk id="5" creationId="{55A01921-3747-4C09-B981-67C08F6E438A}"/>
          </ac:spMkLst>
        </pc:spChg>
        <pc:picChg chg="add mod">
          <ac:chgData name="HINCELIN Arnaud" userId="389ba79c-bdd4-4784-a2f7-705bf94ebc34" providerId="ADAL" clId="{CAAFE4ED-4D29-48AC-B4B7-B7BAFDDEB03C}" dt="2021-11-26T00:29:24.528" v="3687" actId="1076"/>
          <ac:picMkLst>
            <pc:docMk/>
            <pc:sldMk cId="3564076160" sldId="264"/>
            <ac:picMk id="7" creationId="{B8299DDB-D4F6-44D1-97B3-EC307C517768}"/>
          </ac:picMkLst>
        </pc:picChg>
      </pc:sldChg>
      <pc:sldChg chg="addSp delSp modSp mod">
        <pc:chgData name="HINCELIN Arnaud" userId="389ba79c-bdd4-4784-a2f7-705bf94ebc34" providerId="ADAL" clId="{CAAFE4ED-4D29-48AC-B4B7-B7BAFDDEB03C}" dt="2021-11-25T15:59:44.851" v="865" actId="20577"/>
        <pc:sldMkLst>
          <pc:docMk/>
          <pc:sldMk cId="3387095686" sldId="266"/>
        </pc:sldMkLst>
        <pc:spChg chg="add mod">
          <ac:chgData name="HINCELIN Arnaud" userId="389ba79c-bdd4-4784-a2f7-705bf94ebc34" providerId="ADAL" clId="{CAAFE4ED-4D29-48AC-B4B7-B7BAFDDEB03C}" dt="2021-11-25T15:59:44.851" v="865" actId="20577"/>
          <ac:spMkLst>
            <pc:docMk/>
            <pc:sldMk cId="3387095686" sldId="266"/>
            <ac:spMk id="5" creationId="{B92C6BD7-B2C7-4EF2-BE9F-B180DC292DA3}"/>
          </ac:spMkLst>
        </pc:spChg>
        <pc:spChg chg="del mod">
          <ac:chgData name="HINCELIN Arnaud" userId="389ba79c-bdd4-4784-a2f7-705bf94ebc34" providerId="ADAL" clId="{CAAFE4ED-4D29-48AC-B4B7-B7BAFDDEB03C}" dt="2021-11-25T15:54:48.555" v="804" actId="478"/>
          <ac:spMkLst>
            <pc:docMk/>
            <pc:sldMk cId="3387095686" sldId="266"/>
            <ac:spMk id="6" creationId="{405B12CE-0845-4F5E-AD49-4BBB46B881FC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42.376" v="864" actId="20577"/>
        <pc:sldMkLst>
          <pc:docMk/>
          <pc:sldMk cId="205736861" sldId="269"/>
        </pc:sldMkLst>
        <pc:spChg chg="del">
          <ac:chgData name="HINCELIN Arnaud" userId="389ba79c-bdd4-4784-a2f7-705bf94ebc34" providerId="ADAL" clId="{CAAFE4ED-4D29-48AC-B4B7-B7BAFDDEB03C}" dt="2021-11-25T15:53:41.301" v="781" actId="478"/>
          <ac:spMkLst>
            <pc:docMk/>
            <pc:sldMk cId="205736861" sldId="269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3:43.129" v="782" actId="478"/>
          <ac:spMkLst>
            <pc:docMk/>
            <pc:sldMk cId="205736861" sldId="269"/>
            <ac:spMk id="6" creationId="{2A2FADE8-4CF3-4AFF-8520-8010CDC3C326}"/>
          </ac:spMkLst>
        </pc:spChg>
        <pc:spChg chg="add del mod">
          <ac:chgData name="HINCELIN Arnaud" userId="389ba79c-bdd4-4784-a2f7-705bf94ebc34" providerId="ADAL" clId="{CAAFE4ED-4D29-48AC-B4B7-B7BAFDDEB03C}" dt="2021-11-25T15:54:35.389" v="800" actId="478"/>
          <ac:spMkLst>
            <pc:docMk/>
            <pc:sldMk cId="205736861" sldId="269"/>
            <ac:spMk id="7" creationId="{504021A3-E45D-4737-B9C0-F17B9E8C9CC9}"/>
          </ac:spMkLst>
        </pc:spChg>
        <pc:spChg chg="add mod">
          <ac:chgData name="HINCELIN Arnaud" userId="389ba79c-bdd4-4784-a2f7-705bf94ebc34" providerId="ADAL" clId="{CAAFE4ED-4D29-48AC-B4B7-B7BAFDDEB03C}" dt="2021-11-25T15:59:42.376" v="864" actId="20577"/>
          <ac:spMkLst>
            <pc:docMk/>
            <pc:sldMk cId="205736861" sldId="269"/>
            <ac:spMk id="8" creationId="{15DC6661-8486-4332-9BED-1737DAFD8529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39.727" v="863" actId="20577"/>
        <pc:sldMkLst>
          <pc:docMk/>
          <pc:sldMk cId="1974778509" sldId="270"/>
        </pc:sldMkLst>
        <pc:spChg chg="del">
          <ac:chgData name="HINCELIN Arnaud" userId="389ba79c-bdd4-4784-a2f7-705bf94ebc34" providerId="ADAL" clId="{CAAFE4ED-4D29-48AC-B4B7-B7BAFDDEB03C}" dt="2021-11-25T15:54:05.366" v="786" actId="478"/>
          <ac:spMkLst>
            <pc:docMk/>
            <pc:sldMk cId="1974778509" sldId="270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4:07.078" v="787" actId="478"/>
          <ac:spMkLst>
            <pc:docMk/>
            <pc:sldMk cId="1974778509" sldId="270"/>
            <ac:spMk id="6" creationId="{1706F749-A236-4FFC-882D-D757D3985C87}"/>
          </ac:spMkLst>
        </pc:spChg>
        <pc:spChg chg="add mod">
          <ac:chgData name="HINCELIN Arnaud" userId="389ba79c-bdd4-4784-a2f7-705bf94ebc34" providerId="ADAL" clId="{CAAFE4ED-4D29-48AC-B4B7-B7BAFDDEB03C}" dt="2021-11-25T15:59:39.727" v="863" actId="20577"/>
          <ac:spMkLst>
            <pc:docMk/>
            <pc:sldMk cId="1974778509" sldId="270"/>
            <ac:spMk id="7" creationId="{5F6629C9-BE1E-413D-A254-5D38C01D05B6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03.700" v="855" actId="13926"/>
        <pc:sldMkLst>
          <pc:docMk/>
          <pc:sldMk cId="1665841029" sldId="271"/>
        </pc:sldMkLst>
        <pc:spChg chg="del">
          <ac:chgData name="HINCELIN Arnaud" userId="389ba79c-bdd4-4784-a2f7-705bf94ebc34" providerId="ADAL" clId="{CAAFE4ED-4D29-48AC-B4B7-B7BAFDDEB03C}" dt="2021-11-25T15:58:55.121" v="851" actId="478"/>
          <ac:spMkLst>
            <pc:docMk/>
            <pc:sldMk cId="1665841029" sldId="271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8:56.047" v="852" actId="478"/>
          <ac:spMkLst>
            <pc:docMk/>
            <pc:sldMk cId="1665841029" sldId="271"/>
            <ac:spMk id="6" creationId="{8D4EAACC-CA8D-4513-9830-F42C9EB743FE}"/>
          </ac:spMkLst>
        </pc:spChg>
        <pc:spChg chg="add mod">
          <ac:chgData name="HINCELIN Arnaud" userId="389ba79c-bdd4-4784-a2f7-705bf94ebc34" providerId="ADAL" clId="{CAAFE4ED-4D29-48AC-B4B7-B7BAFDDEB03C}" dt="2021-11-25T15:59:03.700" v="855" actId="13926"/>
          <ac:spMkLst>
            <pc:docMk/>
            <pc:sldMk cId="1665841029" sldId="271"/>
            <ac:spMk id="7" creationId="{B7DA270C-1F61-4717-A16D-2D1A51ADF486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18.140" v="861" actId="13926"/>
        <pc:sldMkLst>
          <pc:docMk/>
          <pc:sldMk cId="1915090378" sldId="272"/>
        </pc:sldMkLst>
        <pc:spChg chg="del">
          <ac:chgData name="HINCELIN Arnaud" userId="389ba79c-bdd4-4784-a2f7-705bf94ebc34" providerId="ADAL" clId="{CAAFE4ED-4D29-48AC-B4B7-B7BAFDDEB03C}" dt="2021-11-25T15:59:09.028" v="856" actId="478"/>
          <ac:spMkLst>
            <pc:docMk/>
            <pc:sldMk cId="1915090378" sldId="272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9:10.059" v="857" actId="478"/>
          <ac:spMkLst>
            <pc:docMk/>
            <pc:sldMk cId="1915090378" sldId="272"/>
            <ac:spMk id="6" creationId="{6662074A-25B0-4580-AE62-809984AB3657}"/>
          </ac:spMkLst>
        </pc:spChg>
        <pc:spChg chg="add mod">
          <ac:chgData name="HINCELIN Arnaud" userId="389ba79c-bdd4-4784-a2f7-705bf94ebc34" providerId="ADAL" clId="{CAAFE4ED-4D29-48AC-B4B7-B7BAFDDEB03C}" dt="2021-11-25T15:59:18.140" v="861" actId="13926"/>
          <ac:spMkLst>
            <pc:docMk/>
            <pc:sldMk cId="1915090378" sldId="272"/>
            <ac:spMk id="7" creationId="{4487AAC3-5629-4C2C-9891-90E332D51C2B}"/>
          </ac:spMkLst>
        </pc:spChg>
      </pc:sldChg>
      <pc:sldChg chg="modSp mod">
        <pc:chgData name="HINCELIN Arnaud" userId="389ba79c-bdd4-4784-a2f7-705bf94ebc34" providerId="ADAL" clId="{CAAFE4ED-4D29-48AC-B4B7-B7BAFDDEB03C}" dt="2021-11-26T00:23:05.124" v="3549" actId="1076"/>
        <pc:sldMkLst>
          <pc:docMk/>
          <pc:sldMk cId="5220147" sldId="273"/>
        </pc:sldMkLst>
        <pc:spChg chg="mod">
          <ac:chgData name="HINCELIN Arnaud" userId="389ba79c-bdd4-4784-a2f7-705bf94ebc34" providerId="ADAL" clId="{CAAFE4ED-4D29-48AC-B4B7-B7BAFDDEB03C}" dt="2021-11-26T00:22:59.989" v="3546" actId="1076"/>
          <ac:spMkLst>
            <pc:docMk/>
            <pc:sldMk cId="5220147" sldId="273"/>
            <ac:spMk id="6" creationId="{71021375-F2EE-4520-918A-F3E9B41F5671}"/>
          </ac:spMkLst>
        </pc:spChg>
        <pc:picChg chg="mod">
          <ac:chgData name="HINCELIN Arnaud" userId="389ba79c-bdd4-4784-a2f7-705bf94ebc34" providerId="ADAL" clId="{CAAFE4ED-4D29-48AC-B4B7-B7BAFDDEB03C}" dt="2021-11-26T00:23:02.850" v="3548" actId="1076"/>
          <ac:picMkLst>
            <pc:docMk/>
            <pc:sldMk cId="5220147" sldId="273"/>
            <ac:picMk id="2" creationId="{245F3820-2EB1-441A-82C5-5B6444456902}"/>
          </ac:picMkLst>
        </pc:picChg>
        <pc:picChg chg="mod">
          <ac:chgData name="HINCELIN Arnaud" userId="389ba79c-bdd4-4784-a2f7-705bf94ebc34" providerId="ADAL" clId="{CAAFE4ED-4D29-48AC-B4B7-B7BAFDDEB03C}" dt="2021-11-26T00:23:05.124" v="3549" actId="1076"/>
          <ac:picMkLst>
            <pc:docMk/>
            <pc:sldMk cId="5220147" sldId="273"/>
            <ac:picMk id="7" creationId="{2D56783C-830A-4FF7-B7D9-9F412540454F}"/>
          </ac:picMkLst>
        </pc:picChg>
      </pc:sldChg>
      <pc:sldChg chg="addSp delSp modSp mod">
        <pc:chgData name="HINCELIN Arnaud" userId="389ba79c-bdd4-4784-a2f7-705bf94ebc34" providerId="ADAL" clId="{CAAFE4ED-4D29-48AC-B4B7-B7BAFDDEB03C}" dt="2021-11-26T00:26:16.187" v="3621" actId="20577"/>
        <pc:sldMkLst>
          <pc:docMk/>
          <pc:sldMk cId="3390557460" sldId="274"/>
        </pc:sldMkLst>
        <pc:spChg chg="mod">
          <ac:chgData name="HINCELIN Arnaud" userId="389ba79c-bdd4-4784-a2f7-705bf94ebc34" providerId="ADAL" clId="{CAAFE4ED-4D29-48AC-B4B7-B7BAFDDEB03C}" dt="2021-11-25T23:54:24.690" v="2276" actId="14100"/>
          <ac:spMkLst>
            <pc:docMk/>
            <pc:sldMk cId="3390557460" sldId="274"/>
            <ac:spMk id="4" creationId="{90094189-E679-478E-8318-F1972EB3A195}"/>
          </ac:spMkLst>
        </pc:spChg>
        <pc:spChg chg="add mod">
          <ac:chgData name="HINCELIN Arnaud" userId="389ba79c-bdd4-4784-a2f7-705bf94ebc34" providerId="ADAL" clId="{CAAFE4ED-4D29-48AC-B4B7-B7BAFDDEB03C}" dt="2021-11-26T00:26:16.187" v="3621" actId="20577"/>
          <ac:spMkLst>
            <pc:docMk/>
            <pc:sldMk cId="3390557460" sldId="274"/>
            <ac:spMk id="7" creationId="{CE612612-26A0-4DC9-818F-540268875902}"/>
          </ac:spMkLst>
        </pc:spChg>
        <pc:spChg chg="del mod">
          <ac:chgData name="HINCELIN Arnaud" userId="389ba79c-bdd4-4784-a2f7-705bf94ebc34" providerId="ADAL" clId="{CAAFE4ED-4D29-48AC-B4B7-B7BAFDDEB03C}" dt="2021-11-25T23:52:20.302" v="2157" actId="478"/>
          <ac:spMkLst>
            <pc:docMk/>
            <pc:sldMk cId="3390557460" sldId="274"/>
            <ac:spMk id="8" creationId="{2AB1F8FE-8822-4761-826C-8F0578E73A9C}"/>
          </ac:spMkLst>
        </pc:spChg>
        <pc:spChg chg="del mod">
          <ac:chgData name="HINCELIN Arnaud" userId="389ba79c-bdd4-4784-a2f7-705bf94ebc34" providerId="ADAL" clId="{CAAFE4ED-4D29-48AC-B4B7-B7BAFDDEB03C}" dt="2021-11-25T23:52:18.920" v="2156" actId="478"/>
          <ac:spMkLst>
            <pc:docMk/>
            <pc:sldMk cId="3390557460" sldId="274"/>
            <ac:spMk id="9" creationId="{5EE1FC7D-89A2-4C89-974B-FE4EBA556A2C}"/>
          </ac:spMkLst>
        </pc:spChg>
        <pc:picChg chg="add del mod">
          <ac:chgData name="HINCELIN Arnaud" userId="389ba79c-bdd4-4784-a2f7-705bf94ebc34" providerId="ADAL" clId="{CAAFE4ED-4D29-48AC-B4B7-B7BAFDDEB03C}" dt="2021-11-25T23:55:43.048" v="2280" actId="478"/>
          <ac:picMkLst>
            <pc:docMk/>
            <pc:sldMk cId="3390557460" sldId="274"/>
            <ac:picMk id="6" creationId="{4677B8C2-0E9E-4509-88C5-A7C278FA4FD2}"/>
          </ac:picMkLst>
        </pc:picChg>
        <pc:cxnChg chg="del">
          <ac:chgData name="HINCELIN Arnaud" userId="389ba79c-bdd4-4784-a2f7-705bf94ebc34" providerId="ADAL" clId="{CAAFE4ED-4D29-48AC-B4B7-B7BAFDDEB03C}" dt="2021-11-25T23:52:17.541" v="2155" actId="478"/>
          <ac:cxnSpMkLst>
            <pc:docMk/>
            <pc:sldMk cId="3390557460" sldId="274"/>
            <ac:cxnSpMk id="10" creationId="{5BDD3FF3-6BA0-4A9B-A8ED-B4703AD98B23}"/>
          </ac:cxnSpMkLst>
        </pc:cxnChg>
      </pc:sldChg>
      <pc:sldChg chg="addSp delSp modSp mod">
        <pc:chgData name="HINCELIN Arnaud" userId="389ba79c-bdd4-4784-a2f7-705bf94ebc34" providerId="ADAL" clId="{CAAFE4ED-4D29-48AC-B4B7-B7BAFDDEB03C}" dt="2021-11-25T15:38:17.036" v="779" actId="478"/>
        <pc:sldMkLst>
          <pc:docMk/>
          <pc:sldMk cId="1350921171" sldId="290"/>
        </pc:sldMkLst>
        <pc:spChg chg="mod">
          <ac:chgData name="HINCELIN Arnaud" userId="389ba79c-bdd4-4784-a2f7-705bf94ebc34" providerId="ADAL" clId="{CAAFE4ED-4D29-48AC-B4B7-B7BAFDDEB03C}" dt="2021-11-25T15:37:57.338" v="756" actId="27636"/>
          <ac:spMkLst>
            <pc:docMk/>
            <pc:sldMk cId="1350921171" sldId="290"/>
            <ac:spMk id="4" creationId="{90094189-E679-478E-8318-F1972EB3A195}"/>
          </ac:spMkLst>
        </pc:spChg>
        <pc:spChg chg="add mod or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11" creationId="{0E68E0C0-575E-4A28-A8D3-65E50523096D}"/>
          </ac:spMkLst>
        </pc:spChg>
        <pc:spChg chg="add mod">
          <ac:chgData name="HINCELIN Arnaud" userId="389ba79c-bdd4-4784-a2f7-705bf94ebc34" providerId="ADAL" clId="{CAAFE4ED-4D29-48AC-B4B7-B7BAFDDEB03C}" dt="2021-11-25T15:32:45.442" v="638" actId="1076"/>
          <ac:spMkLst>
            <pc:docMk/>
            <pc:sldMk cId="1350921171" sldId="290"/>
            <ac:spMk id="14" creationId="{9AD4A47F-32FB-4686-8255-9B38BE72E24D}"/>
          </ac:spMkLst>
        </pc:spChg>
        <pc:spChg chg="add mod">
          <ac:chgData name="HINCELIN Arnaud" userId="389ba79c-bdd4-4784-a2f7-705bf94ebc34" providerId="ADAL" clId="{CAAFE4ED-4D29-48AC-B4B7-B7BAFDDEB03C}" dt="2021-11-25T15:36:24.414" v="713" actId="1076"/>
          <ac:spMkLst>
            <pc:docMk/>
            <pc:sldMk cId="1350921171" sldId="290"/>
            <ac:spMk id="15" creationId="{D1F2E918-F47E-4932-B8AB-FA75F9DEA8DE}"/>
          </ac:spMkLst>
        </pc:spChg>
        <pc:spChg chg="add mod">
          <ac:chgData name="HINCELIN Arnaud" userId="389ba79c-bdd4-4784-a2f7-705bf94ebc34" providerId="ADAL" clId="{CAAFE4ED-4D29-48AC-B4B7-B7BAFDDEB03C}" dt="2021-11-25T15:34:10.813" v="676" actId="1076"/>
          <ac:spMkLst>
            <pc:docMk/>
            <pc:sldMk cId="1350921171" sldId="290"/>
            <ac:spMk id="16" creationId="{BD87846D-CCCB-426B-8344-DB27C93EABDE}"/>
          </ac:spMkLst>
        </pc:spChg>
        <pc:spChg chg="add mo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19" creationId="{CE8FA44A-04BB-42E0-A584-1E0A4E00E9D2}"/>
          </ac:spMkLst>
        </pc:spChg>
        <pc:spChg chg="add mo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20" creationId="{46A78ED5-F5BF-44D7-8846-F1EE72AA49A2}"/>
          </ac:spMkLst>
        </pc:spChg>
        <pc:spChg chg="add mo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27" creationId="{C8CF21B5-6581-47DD-9534-B4311681BAB5}"/>
          </ac:spMkLst>
        </pc:spChg>
        <pc:spChg chg="add mod">
          <ac:chgData name="HINCELIN Arnaud" userId="389ba79c-bdd4-4784-a2f7-705bf94ebc34" providerId="ADAL" clId="{CAAFE4ED-4D29-48AC-B4B7-B7BAFDDEB03C}" dt="2021-11-25T15:34:20.884" v="679" actId="1076"/>
          <ac:spMkLst>
            <pc:docMk/>
            <pc:sldMk cId="1350921171" sldId="290"/>
            <ac:spMk id="29" creationId="{AE6D20C1-5C7D-41AC-A652-26F91383C0F4}"/>
          </ac:spMkLst>
        </pc:spChg>
        <pc:spChg chg="add del mod">
          <ac:chgData name="HINCELIN Arnaud" userId="389ba79c-bdd4-4784-a2f7-705bf94ebc34" providerId="ADAL" clId="{CAAFE4ED-4D29-48AC-B4B7-B7BAFDDEB03C}" dt="2021-11-25T15:38:13.060" v="777" actId="478"/>
          <ac:spMkLst>
            <pc:docMk/>
            <pc:sldMk cId="1350921171" sldId="290"/>
            <ac:spMk id="33" creationId="{66EDA335-0D7E-4A88-A25A-15302B62EA7D}"/>
          </ac:spMkLst>
        </pc:spChg>
        <pc:spChg chg="add mod">
          <ac:chgData name="HINCELIN Arnaud" userId="389ba79c-bdd4-4784-a2f7-705bf94ebc34" providerId="ADAL" clId="{CAAFE4ED-4D29-48AC-B4B7-B7BAFDDEB03C}" dt="2021-11-25T15:32:58.742" v="644" actId="1076"/>
          <ac:spMkLst>
            <pc:docMk/>
            <pc:sldMk cId="1350921171" sldId="290"/>
            <ac:spMk id="36" creationId="{7B82C282-3D9C-486D-A08A-B18F8EFAE808}"/>
          </ac:spMkLst>
        </pc:spChg>
        <pc:spChg chg="add mod topLvl">
          <ac:chgData name="HINCELIN Arnaud" userId="389ba79c-bdd4-4784-a2f7-705bf94ebc34" providerId="ADAL" clId="{CAAFE4ED-4D29-48AC-B4B7-B7BAFDDEB03C}" dt="2021-11-25T15:34:16.582" v="678" actId="1076"/>
          <ac:spMkLst>
            <pc:docMk/>
            <pc:sldMk cId="1350921171" sldId="290"/>
            <ac:spMk id="38" creationId="{B77C48CD-40A5-4D31-B7E1-CD76020AA4E3}"/>
          </ac:spMkLst>
        </pc:spChg>
        <pc:spChg chg="add mod">
          <ac:chgData name="HINCELIN Arnaud" userId="389ba79c-bdd4-4784-a2f7-705bf94ebc34" providerId="ADAL" clId="{CAAFE4ED-4D29-48AC-B4B7-B7BAFDDEB03C}" dt="2021-11-25T15:37:08.904" v="732" actId="1076"/>
          <ac:spMkLst>
            <pc:docMk/>
            <pc:sldMk cId="1350921171" sldId="290"/>
            <ac:spMk id="42" creationId="{6B3A5148-ABFB-461A-ABD9-F085C33380FE}"/>
          </ac:spMkLst>
        </pc:spChg>
        <pc:grpChg chg="add mod">
          <ac:chgData name="HINCELIN Arnaud" userId="389ba79c-bdd4-4784-a2f7-705bf94ebc34" providerId="ADAL" clId="{CAAFE4ED-4D29-48AC-B4B7-B7BAFDDEB03C}" dt="2021-11-25T15:32:45.442" v="638" actId="1076"/>
          <ac:grpSpMkLst>
            <pc:docMk/>
            <pc:sldMk cId="1350921171" sldId="290"/>
            <ac:grpSpMk id="12" creationId="{E3D7700D-0B26-4AD6-8214-9F63630829FA}"/>
          </ac:grpSpMkLst>
        </pc:grpChg>
        <pc:grpChg chg="add mod">
          <ac:chgData name="HINCELIN Arnaud" userId="389ba79c-bdd4-4784-a2f7-705bf94ebc34" providerId="ADAL" clId="{CAAFE4ED-4D29-48AC-B4B7-B7BAFDDEB03C}" dt="2021-11-25T15:34:10.813" v="676" actId="1076"/>
          <ac:grpSpMkLst>
            <pc:docMk/>
            <pc:sldMk cId="1350921171" sldId="290"/>
            <ac:grpSpMk id="21" creationId="{7B10C328-0E11-4387-BAF8-4AC8E7128E3C}"/>
          </ac:grpSpMkLst>
        </pc:grpChg>
        <pc:grpChg chg="add mod">
          <ac:chgData name="HINCELIN Arnaud" userId="389ba79c-bdd4-4784-a2f7-705bf94ebc34" providerId="ADAL" clId="{CAAFE4ED-4D29-48AC-B4B7-B7BAFDDEB03C}" dt="2021-11-25T15:36:24.414" v="713" actId="1076"/>
          <ac:grpSpMkLst>
            <pc:docMk/>
            <pc:sldMk cId="1350921171" sldId="290"/>
            <ac:grpSpMk id="22" creationId="{D213B10A-3DE4-4528-8F3E-ED609420C544}"/>
          </ac:grpSpMkLst>
        </pc:grpChg>
        <pc:grpChg chg="add mod">
          <ac:chgData name="HINCELIN Arnaud" userId="389ba79c-bdd4-4784-a2f7-705bf94ebc34" providerId="ADAL" clId="{CAAFE4ED-4D29-48AC-B4B7-B7BAFDDEB03C}" dt="2021-11-25T15:34:20.884" v="679" actId="1076"/>
          <ac:grpSpMkLst>
            <pc:docMk/>
            <pc:sldMk cId="1350921171" sldId="290"/>
            <ac:grpSpMk id="23" creationId="{225E85FB-9874-46F0-A662-D2229AFADD9A}"/>
          </ac:grpSpMkLst>
        </pc:grpChg>
        <pc:grpChg chg="add del mod">
          <ac:chgData name="HINCELIN Arnaud" userId="389ba79c-bdd4-4784-a2f7-705bf94ebc34" providerId="ADAL" clId="{CAAFE4ED-4D29-48AC-B4B7-B7BAFDDEB03C}" dt="2021-11-25T15:33:50.902" v="669" actId="165"/>
          <ac:grpSpMkLst>
            <pc:docMk/>
            <pc:sldMk cId="1350921171" sldId="290"/>
            <ac:grpSpMk id="24" creationId="{15F4CAC2-2B3A-47D6-972F-8CA590C59133}"/>
          </ac:grpSpMkLst>
        </pc:grpChg>
        <pc:grpChg chg="add del mod">
          <ac:chgData name="HINCELIN Arnaud" userId="389ba79c-bdd4-4784-a2f7-705bf94ebc34" providerId="ADAL" clId="{CAAFE4ED-4D29-48AC-B4B7-B7BAFDDEB03C}" dt="2021-11-25T15:38:17.036" v="779" actId="478"/>
          <ac:grpSpMkLst>
            <pc:docMk/>
            <pc:sldMk cId="1350921171" sldId="290"/>
            <ac:grpSpMk id="25" creationId="{C9963764-3DDF-48EF-AE3C-9091BB965E35}"/>
          </ac:grpSpMkLst>
        </pc:grpChg>
        <pc:picChg chg="add mod">
          <ac:chgData name="HINCELIN Arnaud" userId="389ba79c-bdd4-4784-a2f7-705bf94ebc34" providerId="ADAL" clId="{CAAFE4ED-4D29-48AC-B4B7-B7BAFDDEB03C}" dt="2021-11-25T15:32:45.442" v="638" actId="1076"/>
          <ac:picMkLst>
            <pc:docMk/>
            <pc:sldMk cId="1350921171" sldId="290"/>
            <ac:picMk id="6" creationId="{F13A75D2-6DC4-422E-AEF5-64A23CFA306E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26" creationId="{F619EDB8-4A1A-4A9C-B0AE-21FF2A84BF84}"/>
          </ac:picMkLst>
        </pc:picChg>
        <pc:picChg chg="add mod">
          <ac:chgData name="HINCELIN Arnaud" userId="389ba79c-bdd4-4784-a2f7-705bf94ebc34" providerId="ADAL" clId="{CAAFE4ED-4D29-48AC-B4B7-B7BAFDDEB03C}" dt="2021-11-25T15:36:24.414" v="713" actId="1076"/>
          <ac:picMkLst>
            <pc:docMk/>
            <pc:sldMk cId="1350921171" sldId="290"/>
            <ac:picMk id="1028" creationId="{A94C1347-930E-427F-9776-823C0AF412EB}"/>
          </ac:picMkLst>
        </pc:picChg>
        <pc:picChg chg="add del mod">
          <ac:chgData name="HINCELIN Arnaud" userId="389ba79c-bdd4-4784-a2f7-705bf94ebc34" providerId="ADAL" clId="{CAAFE4ED-4D29-48AC-B4B7-B7BAFDDEB03C}" dt="2021-11-25T15:12:39.248" v="50" actId="478"/>
          <ac:picMkLst>
            <pc:docMk/>
            <pc:sldMk cId="1350921171" sldId="290"/>
            <ac:picMk id="1030" creationId="{ECFC8252-4F38-424C-AF54-4500A41E36D9}"/>
          </ac:picMkLst>
        </pc:picChg>
        <pc:picChg chg="add mod">
          <ac:chgData name="HINCELIN Arnaud" userId="389ba79c-bdd4-4784-a2f7-705bf94ebc34" providerId="ADAL" clId="{CAAFE4ED-4D29-48AC-B4B7-B7BAFDDEB03C}" dt="2021-11-25T15:34:10.813" v="676" actId="1076"/>
          <ac:picMkLst>
            <pc:docMk/>
            <pc:sldMk cId="1350921171" sldId="290"/>
            <ac:picMk id="1032" creationId="{07440449-6DB8-4E7A-BEFB-5B148863D605}"/>
          </ac:picMkLst>
        </pc:picChg>
        <pc:picChg chg="add del">
          <ac:chgData name="HINCELIN Arnaud" userId="389ba79c-bdd4-4784-a2f7-705bf94ebc34" providerId="ADAL" clId="{CAAFE4ED-4D29-48AC-B4B7-B7BAFDDEB03C}" dt="2021-11-25T15:23:58.077" v="399" actId="478"/>
          <ac:picMkLst>
            <pc:docMk/>
            <pc:sldMk cId="1350921171" sldId="290"/>
            <ac:picMk id="1034" creationId="{52C8D79C-FDA9-49AF-BF9C-40278901369B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36" creationId="{361DB2FD-9A8F-48A9-9763-FE5EE5DFB684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38" creationId="{6B5A6DF2-1BDF-4F86-8E53-756E1FC4AA75}"/>
          </ac:picMkLst>
        </pc:picChg>
        <pc:picChg chg="add del mod">
          <ac:chgData name="HINCELIN Arnaud" userId="389ba79c-bdd4-4784-a2f7-705bf94ebc34" providerId="ADAL" clId="{CAAFE4ED-4D29-48AC-B4B7-B7BAFDDEB03C}" dt="2021-11-25T15:29:02.002" v="499" actId="478"/>
          <ac:picMkLst>
            <pc:docMk/>
            <pc:sldMk cId="1350921171" sldId="290"/>
            <ac:picMk id="1040" creationId="{D21FF6D3-1A4F-4A5E-86DB-7D052DE3B48C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42" creationId="{0468C8AA-5556-468B-8C37-C6C153A9B26A}"/>
          </ac:picMkLst>
        </pc:picChg>
        <pc:picChg chg="add mod">
          <ac:chgData name="HINCELIN Arnaud" userId="389ba79c-bdd4-4784-a2f7-705bf94ebc34" providerId="ADAL" clId="{CAAFE4ED-4D29-48AC-B4B7-B7BAFDDEB03C}" dt="2021-11-25T15:34:20.884" v="679" actId="1076"/>
          <ac:picMkLst>
            <pc:docMk/>
            <pc:sldMk cId="1350921171" sldId="290"/>
            <ac:picMk id="1044" creationId="{BA77A5B5-0A2E-45F1-8C41-D154A990152A}"/>
          </ac:picMkLst>
        </pc:picChg>
        <pc:picChg chg="add mod topLvl">
          <ac:chgData name="HINCELIN Arnaud" userId="389ba79c-bdd4-4784-a2f7-705bf94ebc34" providerId="ADAL" clId="{CAAFE4ED-4D29-48AC-B4B7-B7BAFDDEB03C}" dt="2021-11-25T15:34:16.582" v="678" actId="1076"/>
          <ac:picMkLst>
            <pc:docMk/>
            <pc:sldMk cId="1350921171" sldId="290"/>
            <ac:picMk id="1046" creationId="{C3538B70-B095-4844-8433-11236E60014D}"/>
          </ac:picMkLst>
        </pc:picChg>
        <pc:picChg chg="add del mod">
          <ac:chgData name="HINCELIN Arnaud" userId="389ba79c-bdd4-4784-a2f7-705bf94ebc34" providerId="ADAL" clId="{CAAFE4ED-4D29-48AC-B4B7-B7BAFDDEB03C}" dt="2021-11-25T15:38:13.060" v="777" actId="478"/>
          <ac:picMkLst>
            <pc:docMk/>
            <pc:sldMk cId="1350921171" sldId="290"/>
            <ac:picMk id="1048" creationId="{99E4638F-0157-4B0F-B3C3-DD9115F21E19}"/>
          </ac:picMkLst>
        </pc:picChg>
        <pc:picChg chg="add mod">
          <ac:chgData name="HINCELIN Arnaud" userId="389ba79c-bdd4-4784-a2f7-705bf94ebc34" providerId="ADAL" clId="{CAAFE4ED-4D29-48AC-B4B7-B7BAFDDEB03C}" dt="2021-11-25T15:35:07.908" v="696" actId="1076"/>
          <ac:picMkLst>
            <pc:docMk/>
            <pc:sldMk cId="1350921171" sldId="290"/>
            <ac:picMk id="1050" creationId="{5F2270D6-4477-44D6-A66B-6B538D2B4EAF}"/>
          </ac:picMkLst>
        </pc:picChg>
        <pc:picChg chg="add mod">
          <ac:chgData name="HINCELIN Arnaud" userId="389ba79c-bdd4-4784-a2f7-705bf94ebc34" providerId="ADAL" clId="{CAAFE4ED-4D29-48AC-B4B7-B7BAFDDEB03C}" dt="2021-11-25T15:37:10.614" v="733" actId="1076"/>
          <ac:picMkLst>
            <pc:docMk/>
            <pc:sldMk cId="1350921171" sldId="290"/>
            <ac:picMk id="1052" creationId="{FD46EAFD-2A5F-48EC-AE21-E1522BCCA7F4}"/>
          </ac:picMkLst>
        </pc:picChg>
        <pc:inkChg chg="add del">
          <ac:chgData name="HINCELIN Arnaud" userId="389ba79c-bdd4-4784-a2f7-705bf94ebc34" providerId="ADAL" clId="{CAAFE4ED-4D29-48AC-B4B7-B7BAFDDEB03C}" dt="2021-11-25T15:10:49.256" v="16" actId="9405"/>
          <ac:inkMkLst>
            <pc:docMk/>
            <pc:sldMk cId="1350921171" sldId="290"/>
            <ac:inkMk id="2" creationId="{008C9C53-5A1D-4A72-BD66-3F89B909C0FE}"/>
          </ac:inkMkLst>
        </pc:inkChg>
        <pc:inkChg chg="add del">
          <ac:chgData name="HINCELIN Arnaud" userId="389ba79c-bdd4-4784-a2f7-705bf94ebc34" providerId="ADAL" clId="{CAAFE4ED-4D29-48AC-B4B7-B7BAFDDEB03C}" dt="2021-11-25T15:10:52.524" v="20" actId="9405"/>
          <ac:inkMkLst>
            <pc:docMk/>
            <pc:sldMk cId="1350921171" sldId="290"/>
            <ac:inkMk id="7" creationId="{2D46C5EB-182E-4F05-BAF9-4326EC689B52}"/>
          </ac:inkMkLst>
        </pc:inkChg>
        <pc:inkChg chg="add del">
          <ac:chgData name="HINCELIN Arnaud" userId="389ba79c-bdd4-4784-a2f7-705bf94ebc34" providerId="ADAL" clId="{CAAFE4ED-4D29-48AC-B4B7-B7BAFDDEB03C}" dt="2021-11-25T15:10:51.817" v="19" actId="9405"/>
          <ac:inkMkLst>
            <pc:docMk/>
            <pc:sldMk cId="1350921171" sldId="290"/>
            <ac:inkMk id="8" creationId="{36480BEE-3F5D-4596-942F-011325240813}"/>
          </ac:inkMkLst>
        </pc:inkChg>
        <pc:inkChg chg="add del mod">
          <ac:chgData name="HINCELIN Arnaud" userId="389ba79c-bdd4-4784-a2f7-705bf94ebc34" providerId="ADAL" clId="{CAAFE4ED-4D29-48AC-B4B7-B7BAFDDEB03C}" dt="2021-11-25T15:14:39.029" v="60" actId="478"/>
          <ac:inkMkLst>
            <pc:docMk/>
            <pc:sldMk cId="1350921171" sldId="290"/>
            <ac:inkMk id="9" creationId="{FE2A2A05-51DB-4A10-B364-87CF6BFA5C11}"/>
          </ac:inkMkLst>
        </pc:inkChg>
        <pc:inkChg chg="add del mod">
          <ac:chgData name="HINCELIN Arnaud" userId="389ba79c-bdd4-4784-a2f7-705bf94ebc34" providerId="ADAL" clId="{CAAFE4ED-4D29-48AC-B4B7-B7BAFDDEB03C}" dt="2021-11-25T15:14:38.168" v="59" actId="478"/>
          <ac:inkMkLst>
            <pc:docMk/>
            <pc:sldMk cId="1350921171" sldId="290"/>
            <ac:inkMk id="10" creationId="{59BF2CA2-9244-47E7-95F8-F250F717BC52}"/>
          </ac:inkMkLst>
        </pc:inkChg>
        <pc:cxnChg chg="add mod">
          <ac:chgData name="HINCELIN Arnaud" userId="389ba79c-bdd4-4784-a2f7-705bf94ebc34" providerId="ADAL" clId="{CAAFE4ED-4D29-48AC-B4B7-B7BAFDDEB03C}" dt="2021-11-25T15:34:20.884" v="679" actId="1076"/>
          <ac:cxnSpMkLst>
            <pc:docMk/>
            <pc:sldMk cId="1350921171" sldId="290"/>
            <ac:cxnSpMk id="17" creationId="{ABBEE129-EA3F-4847-B5A4-3555711F210E}"/>
          </ac:cxnSpMkLst>
        </pc:cxnChg>
        <pc:cxnChg chg="add mod">
          <ac:chgData name="HINCELIN Arnaud" userId="389ba79c-bdd4-4784-a2f7-705bf94ebc34" providerId="ADAL" clId="{CAAFE4ED-4D29-48AC-B4B7-B7BAFDDEB03C}" dt="2021-11-25T15:36:05.174" v="704" actId="693"/>
          <ac:cxnSpMkLst>
            <pc:docMk/>
            <pc:sldMk cId="1350921171" sldId="290"/>
            <ac:cxnSpMk id="28" creationId="{BF284B6E-B606-47AE-BC4B-67DAB5CF6BF0}"/>
          </ac:cxnSpMkLst>
        </pc:cxnChg>
        <pc:cxnChg chg="add mod">
          <ac:chgData name="HINCELIN Arnaud" userId="389ba79c-bdd4-4784-a2f7-705bf94ebc34" providerId="ADAL" clId="{CAAFE4ED-4D29-48AC-B4B7-B7BAFDDEB03C}" dt="2021-11-25T15:36:13.454" v="708" actId="14100"/>
          <ac:cxnSpMkLst>
            <pc:docMk/>
            <pc:sldMk cId="1350921171" sldId="290"/>
            <ac:cxnSpMk id="48" creationId="{C4CC8584-D427-4215-A77B-77185E2B2A2B}"/>
          </ac:cxnSpMkLst>
        </pc:cxnChg>
        <pc:cxnChg chg="add mod">
          <ac:chgData name="HINCELIN Arnaud" userId="389ba79c-bdd4-4784-a2f7-705bf94ebc34" providerId="ADAL" clId="{CAAFE4ED-4D29-48AC-B4B7-B7BAFDDEB03C}" dt="2021-11-25T15:36:31.805" v="715" actId="693"/>
          <ac:cxnSpMkLst>
            <pc:docMk/>
            <pc:sldMk cId="1350921171" sldId="290"/>
            <ac:cxnSpMk id="51" creationId="{D129C8E6-2790-477B-9E70-DBA76D106EC6}"/>
          </ac:cxnSpMkLst>
        </pc:cxnChg>
        <pc:cxnChg chg="add del mod">
          <ac:chgData name="HINCELIN Arnaud" userId="389ba79c-bdd4-4784-a2f7-705bf94ebc34" providerId="ADAL" clId="{CAAFE4ED-4D29-48AC-B4B7-B7BAFDDEB03C}" dt="2021-11-25T15:38:17.036" v="779" actId="478"/>
          <ac:cxnSpMkLst>
            <pc:docMk/>
            <pc:sldMk cId="1350921171" sldId="290"/>
            <ac:cxnSpMk id="54" creationId="{4DB09BD3-668F-4EC5-B92F-A443079E9C30}"/>
          </ac:cxnSpMkLst>
        </pc:cxnChg>
        <pc:cxnChg chg="add del mod">
          <ac:chgData name="HINCELIN Arnaud" userId="389ba79c-bdd4-4784-a2f7-705bf94ebc34" providerId="ADAL" clId="{CAAFE4ED-4D29-48AC-B4B7-B7BAFDDEB03C}" dt="2021-11-25T15:38:13.996" v="778" actId="478"/>
          <ac:cxnSpMkLst>
            <pc:docMk/>
            <pc:sldMk cId="1350921171" sldId="290"/>
            <ac:cxnSpMk id="57" creationId="{A641C693-329F-4BC1-AE45-B617D73DB673}"/>
          </ac:cxnSpMkLst>
        </pc:cxnChg>
        <pc:cxnChg chg="add mod">
          <ac:chgData name="HINCELIN Arnaud" userId="389ba79c-bdd4-4784-a2f7-705bf94ebc34" providerId="ADAL" clId="{CAAFE4ED-4D29-48AC-B4B7-B7BAFDDEB03C}" dt="2021-11-25T15:37:00.932" v="728" actId="14100"/>
          <ac:cxnSpMkLst>
            <pc:docMk/>
            <pc:sldMk cId="1350921171" sldId="290"/>
            <ac:cxnSpMk id="61" creationId="{B4CC52A0-4E9C-49C4-8072-4921A166EE7C}"/>
          </ac:cxnSpMkLst>
        </pc:cxnChg>
        <pc:cxnChg chg="add mod">
          <ac:chgData name="HINCELIN Arnaud" userId="389ba79c-bdd4-4784-a2f7-705bf94ebc34" providerId="ADAL" clId="{CAAFE4ED-4D29-48AC-B4B7-B7BAFDDEB03C}" dt="2021-11-25T15:37:17.851" v="735" actId="14100"/>
          <ac:cxnSpMkLst>
            <pc:docMk/>
            <pc:sldMk cId="1350921171" sldId="290"/>
            <ac:cxnSpMk id="64" creationId="{71774C35-0E9B-41AC-9C28-8D9F9E848060}"/>
          </ac:cxnSpMkLst>
        </pc:cxnChg>
      </pc:sldChg>
      <pc:sldChg chg="modSp add mod">
        <pc:chgData name="HINCELIN Arnaud" userId="389ba79c-bdd4-4784-a2f7-705bf94ebc34" providerId="ADAL" clId="{CAAFE4ED-4D29-48AC-B4B7-B7BAFDDEB03C}" dt="2021-11-25T15:38:05.970" v="776" actId="27636"/>
        <pc:sldMkLst>
          <pc:docMk/>
          <pc:sldMk cId="3755323057" sldId="293"/>
        </pc:sldMkLst>
        <pc:spChg chg="mod">
          <ac:chgData name="HINCELIN Arnaud" userId="389ba79c-bdd4-4784-a2f7-705bf94ebc34" providerId="ADAL" clId="{CAAFE4ED-4D29-48AC-B4B7-B7BAFDDEB03C}" dt="2021-11-25T15:38:05.970" v="776" actId="27636"/>
          <ac:spMkLst>
            <pc:docMk/>
            <pc:sldMk cId="3755323057" sldId="293"/>
            <ac:spMk id="4" creationId="{90094189-E679-478E-8318-F1972EB3A195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9:36.277" v="862" actId="20577"/>
        <pc:sldMkLst>
          <pc:docMk/>
          <pc:sldMk cId="2911249660" sldId="294"/>
        </pc:sldMkLst>
        <pc:spChg chg="del">
          <ac:chgData name="HINCELIN Arnaud" userId="389ba79c-bdd4-4784-a2f7-705bf94ebc34" providerId="ADAL" clId="{CAAFE4ED-4D29-48AC-B4B7-B7BAFDDEB03C}" dt="2021-11-25T15:55:20.969" v="808" actId="478"/>
          <ac:spMkLst>
            <pc:docMk/>
            <pc:sldMk cId="2911249660" sldId="294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5:22.105" v="809" actId="478"/>
          <ac:spMkLst>
            <pc:docMk/>
            <pc:sldMk cId="2911249660" sldId="294"/>
            <ac:spMk id="6" creationId="{51D591AB-2345-4154-A5CA-6763373982E4}"/>
          </ac:spMkLst>
        </pc:spChg>
        <pc:spChg chg="add mod">
          <ac:chgData name="HINCELIN Arnaud" userId="389ba79c-bdd4-4784-a2f7-705bf94ebc34" providerId="ADAL" clId="{CAAFE4ED-4D29-48AC-B4B7-B7BAFDDEB03C}" dt="2021-11-25T15:59:36.277" v="862" actId="20577"/>
          <ac:spMkLst>
            <pc:docMk/>
            <pc:sldMk cId="2911249660" sldId="294"/>
            <ac:spMk id="7" creationId="{5764969B-9BA9-49EE-879A-FF016175F766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7:43.381" v="833" actId="20577"/>
        <pc:sldMkLst>
          <pc:docMk/>
          <pc:sldMk cId="3569328700" sldId="295"/>
        </pc:sldMkLst>
        <pc:spChg chg="del">
          <ac:chgData name="HINCELIN Arnaud" userId="389ba79c-bdd4-4784-a2f7-705bf94ebc34" providerId="ADAL" clId="{CAAFE4ED-4D29-48AC-B4B7-B7BAFDDEB03C}" dt="2021-11-25T15:57:28.986" v="828" actId="478"/>
          <ac:spMkLst>
            <pc:docMk/>
            <pc:sldMk cId="3569328700" sldId="295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7:30.508" v="829" actId="478"/>
          <ac:spMkLst>
            <pc:docMk/>
            <pc:sldMk cId="3569328700" sldId="295"/>
            <ac:spMk id="6" creationId="{8CD110A2-8916-4655-AC89-F1DD4966AE6F}"/>
          </ac:spMkLst>
        </pc:spChg>
        <pc:spChg chg="add mod">
          <ac:chgData name="HINCELIN Arnaud" userId="389ba79c-bdd4-4784-a2f7-705bf94ebc34" providerId="ADAL" clId="{CAAFE4ED-4D29-48AC-B4B7-B7BAFDDEB03C}" dt="2021-11-25T15:57:43.381" v="833" actId="20577"/>
          <ac:spMkLst>
            <pc:docMk/>
            <pc:sldMk cId="3569328700" sldId="295"/>
            <ac:spMk id="7" creationId="{89DBF4E5-25A7-4520-8289-D8145997D791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8:09.314" v="839" actId="13926"/>
        <pc:sldMkLst>
          <pc:docMk/>
          <pc:sldMk cId="3570288813" sldId="296"/>
        </pc:sldMkLst>
        <pc:spChg chg="del">
          <ac:chgData name="HINCELIN Arnaud" userId="389ba79c-bdd4-4784-a2f7-705bf94ebc34" providerId="ADAL" clId="{CAAFE4ED-4D29-48AC-B4B7-B7BAFDDEB03C}" dt="2021-11-25T15:57:59.671" v="834" actId="478"/>
          <ac:spMkLst>
            <pc:docMk/>
            <pc:sldMk cId="3570288813" sldId="296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8:01.156" v="835" actId="478"/>
          <ac:spMkLst>
            <pc:docMk/>
            <pc:sldMk cId="3570288813" sldId="296"/>
            <ac:spMk id="6" creationId="{0DDB2CF2-F937-430A-9C5C-DCEE8E49EE90}"/>
          </ac:spMkLst>
        </pc:spChg>
        <pc:spChg chg="add mod">
          <ac:chgData name="HINCELIN Arnaud" userId="389ba79c-bdd4-4784-a2f7-705bf94ebc34" providerId="ADAL" clId="{CAAFE4ED-4D29-48AC-B4B7-B7BAFDDEB03C}" dt="2021-11-25T15:58:09.314" v="839" actId="13926"/>
          <ac:spMkLst>
            <pc:docMk/>
            <pc:sldMk cId="3570288813" sldId="296"/>
            <ac:spMk id="7" creationId="{0DB0B050-9469-41E5-9D25-DBDD8D932C24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8:32.891" v="845" actId="13926"/>
        <pc:sldMkLst>
          <pc:docMk/>
          <pc:sldMk cId="2889985051" sldId="297"/>
        </pc:sldMkLst>
        <pc:spChg chg="del">
          <ac:chgData name="HINCELIN Arnaud" userId="389ba79c-bdd4-4784-a2f7-705bf94ebc34" providerId="ADAL" clId="{CAAFE4ED-4D29-48AC-B4B7-B7BAFDDEB03C}" dt="2021-11-25T15:58:20.753" v="840" actId="478"/>
          <ac:spMkLst>
            <pc:docMk/>
            <pc:sldMk cId="2889985051" sldId="297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8:21.890" v="841" actId="478"/>
          <ac:spMkLst>
            <pc:docMk/>
            <pc:sldMk cId="2889985051" sldId="297"/>
            <ac:spMk id="6" creationId="{2459F51C-E36E-4CA7-B3B5-DF17DCAA81B8}"/>
          </ac:spMkLst>
        </pc:spChg>
        <pc:spChg chg="add mod">
          <ac:chgData name="HINCELIN Arnaud" userId="389ba79c-bdd4-4784-a2f7-705bf94ebc34" providerId="ADAL" clId="{CAAFE4ED-4D29-48AC-B4B7-B7BAFDDEB03C}" dt="2021-11-25T15:58:32.891" v="845" actId="13926"/>
          <ac:spMkLst>
            <pc:docMk/>
            <pc:sldMk cId="2889985051" sldId="297"/>
            <ac:spMk id="7" creationId="{06B4D4F0-8C25-41A5-97A0-9003FA06A5D4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15:58:45.710" v="850" actId="13926"/>
        <pc:sldMkLst>
          <pc:docMk/>
          <pc:sldMk cId="765101515" sldId="298"/>
        </pc:sldMkLst>
        <pc:spChg chg="del">
          <ac:chgData name="HINCELIN Arnaud" userId="389ba79c-bdd4-4784-a2f7-705bf94ebc34" providerId="ADAL" clId="{CAAFE4ED-4D29-48AC-B4B7-B7BAFDDEB03C}" dt="2021-11-25T15:58:38.338" v="846" actId="478"/>
          <ac:spMkLst>
            <pc:docMk/>
            <pc:sldMk cId="765101515" sldId="298"/>
            <ac:spMk id="4" creationId="{00000000-0000-0000-0000-000000000000}"/>
          </ac:spMkLst>
        </pc:spChg>
        <pc:spChg chg="add del mod">
          <ac:chgData name="HINCELIN Arnaud" userId="389ba79c-bdd4-4784-a2f7-705bf94ebc34" providerId="ADAL" clId="{CAAFE4ED-4D29-48AC-B4B7-B7BAFDDEB03C}" dt="2021-11-25T15:58:39.877" v="847" actId="478"/>
          <ac:spMkLst>
            <pc:docMk/>
            <pc:sldMk cId="765101515" sldId="298"/>
            <ac:spMk id="6" creationId="{0D1CA9E9-F6C7-419F-B820-6631996CCA5C}"/>
          </ac:spMkLst>
        </pc:spChg>
        <pc:spChg chg="add mod">
          <ac:chgData name="HINCELIN Arnaud" userId="389ba79c-bdd4-4784-a2f7-705bf94ebc34" providerId="ADAL" clId="{CAAFE4ED-4D29-48AC-B4B7-B7BAFDDEB03C}" dt="2021-11-25T15:58:45.710" v="850" actId="13926"/>
          <ac:spMkLst>
            <pc:docMk/>
            <pc:sldMk cId="765101515" sldId="298"/>
            <ac:spMk id="7" creationId="{B698D693-BE6F-46B6-B0F6-9478D61BFE2E}"/>
          </ac:spMkLst>
        </pc:spChg>
      </pc:sldChg>
      <pc:sldChg chg="addSp delSp modSp mod">
        <pc:chgData name="HINCELIN Arnaud" userId="389ba79c-bdd4-4784-a2f7-705bf94ebc34" providerId="ADAL" clId="{CAAFE4ED-4D29-48AC-B4B7-B7BAFDDEB03C}" dt="2021-11-25T23:39:39.500" v="2138" actId="478"/>
        <pc:sldMkLst>
          <pc:docMk/>
          <pc:sldMk cId="2900558108" sldId="301"/>
        </pc:sldMkLst>
        <pc:spChg chg="add mod">
          <ac:chgData name="HINCELIN Arnaud" userId="389ba79c-bdd4-4784-a2f7-705bf94ebc34" providerId="ADAL" clId="{CAAFE4ED-4D29-48AC-B4B7-B7BAFDDEB03C}" dt="2021-11-25T23:23:50.145" v="1011" actId="113"/>
          <ac:spMkLst>
            <pc:docMk/>
            <pc:sldMk cId="2900558108" sldId="301"/>
            <ac:spMk id="2" creationId="{045A570F-A3C4-4F0E-B6A5-F1D8AC723915}"/>
          </ac:spMkLst>
        </pc:spChg>
        <pc:spChg chg="mod">
          <ac:chgData name="HINCELIN Arnaud" userId="389ba79c-bdd4-4784-a2f7-705bf94ebc34" providerId="ADAL" clId="{CAAFE4ED-4D29-48AC-B4B7-B7BAFDDEB03C}" dt="2021-11-25T23:21:54.746" v="876" actId="27636"/>
          <ac:spMkLst>
            <pc:docMk/>
            <pc:sldMk cId="2900558108" sldId="301"/>
            <ac:spMk id="4" creationId="{B69B5A93-D751-426A-980C-83EAE9884A1D}"/>
          </ac:spMkLst>
        </pc:spChg>
        <pc:spChg chg="add del mod">
          <ac:chgData name="HINCELIN Arnaud" userId="389ba79c-bdd4-4784-a2f7-705bf94ebc34" providerId="ADAL" clId="{CAAFE4ED-4D29-48AC-B4B7-B7BAFDDEB03C}" dt="2021-11-25T23:39:39.500" v="2138" actId="478"/>
          <ac:spMkLst>
            <pc:docMk/>
            <pc:sldMk cId="2900558108" sldId="301"/>
            <ac:spMk id="6" creationId="{5E07BFDA-2585-43A7-8F1B-3B31CD2DE883}"/>
          </ac:spMkLst>
        </pc:spChg>
        <pc:spChg chg="add mod">
          <ac:chgData name="HINCELIN Arnaud" userId="389ba79c-bdd4-4784-a2f7-705bf94ebc34" providerId="ADAL" clId="{CAAFE4ED-4D29-48AC-B4B7-B7BAFDDEB03C}" dt="2021-11-25T23:23:48.341" v="1010" actId="113"/>
          <ac:spMkLst>
            <pc:docMk/>
            <pc:sldMk cId="2900558108" sldId="301"/>
            <ac:spMk id="7" creationId="{2957CAEE-0CDD-4D5F-84EE-73B53F56E969}"/>
          </ac:spMkLst>
        </pc:spChg>
        <pc:picChg chg="mod">
          <ac:chgData name="HINCELIN Arnaud" userId="389ba79c-bdd4-4784-a2f7-705bf94ebc34" providerId="ADAL" clId="{CAAFE4ED-4D29-48AC-B4B7-B7BAFDDEB03C}" dt="2021-11-25T23:21:58.412" v="877" actId="1076"/>
          <ac:picMkLst>
            <pc:docMk/>
            <pc:sldMk cId="2900558108" sldId="301"/>
            <ac:picMk id="8" creationId="{F5845A87-BF7D-4E6E-9F02-02C52222D696}"/>
          </ac:picMkLst>
        </pc:picChg>
      </pc:sldChg>
      <pc:sldChg chg="addSp delSp modSp mod">
        <pc:chgData name="HINCELIN Arnaud" userId="389ba79c-bdd4-4784-a2f7-705bf94ebc34" providerId="ADAL" clId="{CAAFE4ED-4D29-48AC-B4B7-B7BAFDDEB03C}" dt="2021-11-25T23:24:26.808" v="1055" actId="20577"/>
        <pc:sldMkLst>
          <pc:docMk/>
          <pc:sldMk cId="609664725" sldId="302"/>
        </pc:sldMkLst>
        <pc:spChg chg="del">
          <ac:chgData name="HINCELIN Arnaud" userId="389ba79c-bdd4-4784-a2f7-705bf94ebc34" providerId="ADAL" clId="{CAAFE4ED-4D29-48AC-B4B7-B7BAFDDEB03C}" dt="2021-11-25T23:20:29.072" v="866" actId="478"/>
          <ac:spMkLst>
            <pc:docMk/>
            <pc:sldMk cId="609664725" sldId="302"/>
            <ac:spMk id="2" creationId="{1B1FED94-900C-43D1-8526-E8B68587112E}"/>
          </ac:spMkLst>
        </pc:spChg>
        <pc:spChg chg="add mod">
          <ac:chgData name="HINCELIN Arnaud" userId="389ba79c-bdd4-4784-a2f7-705bf94ebc34" providerId="ADAL" clId="{CAAFE4ED-4D29-48AC-B4B7-B7BAFDDEB03C}" dt="2021-11-25T23:24:26.808" v="1055" actId="20577"/>
          <ac:spMkLst>
            <pc:docMk/>
            <pc:sldMk cId="609664725" sldId="302"/>
            <ac:spMk id="8" creationId="{36B9467F-625B-4B13-9FF0-9F1D44E01BFF}"/>
          </ac:spMkLst>
        </pc:spChg>
        <pc:picChg chg="add mod">
          <ac:chgData name="HINCELIN Arnaud" userId="389ba79c-bdd4-4784-a2f7-705bf94ebc34" providerId="ADAL" clId="{CAAFE4ED-4D29-48AC-B4B7-B7BAFDDEB03C}" dt="2021-11-25T23:24:07.034" v="1016" actId="1076"/>
          <ac:picMkLst>
            <pc:docMk/>
            <pc:sldMk cId="609664725" sldId="302"/>
            <ac:picMk id="7" creationId="{45F40903-8F9B-45EB-B4F9-98DC3A040AF4}"/>
          </ac:picMkLst>
        </pc:picChg>
      </pc:sldChg>
      <pc:sldChg chg="delSp modSp add mod">
        <pc:chgData name="HINCELIN Arnaud" userId="389ba79c-bdd4-4784-a2f7-705bf94ebc34" providerId="ADAL" clId="{CAAFE4ED-4D29-48AC-B4B7-B7BAFDDEB03C}" dt="2021-11-25T23:37:20.015" v="2129" actId="20577"/>
        <pc:sldMkLst>
          <pc:docMk/>
          <pc:sldMk cId="38575154" sldId="306"/>
        </pc:sldMkLst>
        <pc:spChg chg="mod">
          <ac:chgData name="HINCELIN Arnaud" userId="389ba79c-bdd4-4784-a2f7-705bf94ebc34" providerId="ADAL" clId="{CAAFE4ED-4D29-48AC-B4B7-B7BAFDDEB03C}" dt="2021-11-25T23:31:08.563" v="1580" actId="27636"/>
          <ac:spMkLst>
            <pc:docMk/>
            <pc:sldMk cId="38575154" sldId="306"/>
            <ac:spMk id="4" creationId="{8F9B4E23-3D0B-418A-8107-6BB478E4C95C}"/>
          </ac:spMkLst>
        </pc:spChg>
        <pc:spChg chg="mod">
          <ac:chgData name="HINCELIN Arnaud" userId="389ba79c-bdd4-4784-a2f7-705bf94ebc34" providerId="ADAL" clId="{CAAFE4ED-4D29-48AC-B4B7-B7BAFDDEB03C}" dt="2021-11-25T23:37:20.015" v="2129" actId="20577"/>
          <ac:spMkLst>
            <pc:docMk/>
            <pc:sldMk cId="38575154" sldId="306"/>
            <ac:spMk id="8" creationId="{36B9467F-625B-4B13-9FF0-9F1D44E01BFF}"/>
          </ac:spMkLst>
        </pc:spChg>
        <pc:picChg chg="del">
          <ac:chgData name="HINCELIN Arnaud" userId="389ba79c-bdd4-4784-a2f7-705bf94ebc34" providerId="ADAL" clId="{CAAFE4ED-4D29-48AC-B4B7-B7BAFDDEB03C}" dt="2021-11-25T23:26:43.871" v="1057" actId="478"/>
          <ac:picMkLst>
            <pc:docMk/>
            <pc:sldMk cId="38575154" sldId="306"/>
            <ac:picMk id="7" creationId="{45F40903-8F9B-45EB-B4F9-98DC3A040AF4}"/>
          </ac:picMkLst>
        </pc:picChg>
      </pc:sldChg>
      <pc:sldChg chg="addSp delSp modSp add mod">
        <pc:chgData name="HINCELIN Arnaud" userId="389ba79c-bdd4-4784-a2f7-705bf94ebc34" providerId="ADAL" clId="{CAAFE4ED-4D29-48AC-B4B7-B7BAFDDEB03C}" dt="2021-11-26T00:28:15.487" v="3682" actId="1076"/>
        <pc:sldMkLst>
          <pc:docMk/>
          <pc:sldMk cId="4097754673" sldId="307"/>
        </pc:sldMkLst>
        <pc:spChg chg="mod">
          <ac:chgData name="HINCELIN Arnaud" userId="389ba79c-bdd4-4784-a2f7-705bf94ebc34" providerId="ADAL" clId="{CAAFE4ED-4D29-48AC-B4B7-B7BAFDDEB03C}" dt="2021-11-25T23:54:11.230" v="2249" actId="20577"/>
          <ac:spMkLst>
            <pc:docMk/>
            <pc:sldMk cId="4097754673" sldId="307"/>
            <ac:spMk id="4" creationId="{90094189-E679-478E-8318-F1972EB3A195}"/>
          </ac:spMkLst>
        </pc:spChg>
        <pc:spChg chg="del mod">
          <ac:chgData name="HINCELIN Arnaud" userId="389ba79c-bdd4-4784-a2f7-705bf94ebc34" providerId="ADAL" clId="{CAAFE4ED-4D29-48AC-B4B7-B7BAFDDEB03C}" dt="2021-11-26T00:19:32.245" v="3359" actId="478"/>
          <ac:spMkLst>
            <pc:docMk/>
            <pc:sldMk cId="4097754673" sldId="307"/>
            <ac:spMk id="7" creationId="{CE612612-26A0-4DC9-818F-540268875902}"/>
          </ac:spMkLst>
        </pc:spChg>
        <pc:spChg chg="add mod">
          <ac:chgData name="HINCELIN Arnaud" userId="389ba79c-bdd4-4784-a2f7-705bf94ebc34" providerId="ADAL" clId="{CAAFE4ED-4D29-48AC-B4B7-B7BAFDDEB03C}" dt="2021-11-26T00:28:15.487" v="3682" actId="1076"/>
          <ac:spMkLst>
            <pc:docMk/>
            <pc:sldMk cId="4097754673" sldId="307"/>
            <ac:spMk id="9" creationId="{12C3EFFD-FDC6-40AF-B843-50669763DC02}"/>
          </ac:spMkLst>
        </pc:spChg>
        <pc:picChg chg="del mod">
          <ac:chgData name="HINCELIN Arnaud" userId="389ba79c-bdd4-4784-a2f7-705bf94ebc34" providerId="ADAL" clId="{CAAFE4ED-4D29-48AC-B4B7-B7BAFDDEB03C}" dt="2021-11-26T00:18:59.092" v="3356" actId="478"/>
          <ac:picMkLst>
            <pc:docMk/>
            <pc:sldMk cId="4097754673" sldId="307"/>
            <ac:picMk id="6" creationId="{4677B8C2-0E9E-4509-88C5-A7C278FA4FD2}"/>
          </ac:picMkLst>
        </pc:picChg>
        <pc:picChg chg="add mod">
          <ac:chgData name="HINCELIN Arnaud" userId="389ba79c-bdd4-4784-a2f7-705bf94ebc34" providerId="ADAL" clId="{CAAFE4ED-4D29-48AC-B4B7-B7BAFDDEB03C}" dt="2021-11-26T00:19:39.059" v="3361" actId="1076"/>
          <ac:picMkLst>
            <pc:docMk/>
            <pc:sldMk cId="4097754673" sldId="307"/>
            <ac:picMk id="8" creationId="{DD2D09AD-C734-4954-8F2E-EAE40BBEDD8E}"/>
          </ac:picMkLst>
        </pc:picChg>
      </pc:sldChg>
    </pc:docChg>
  </pc:docChgLst>
  <pc:docChgLst>
    <pc:chgData name="BRIENT Nathan" userId="S::nathan.brient@reseau.eseo.fr::754b77c3-2e09-4b71-a988-2c80dc46e2f3" providerId="AD" clId="Web-{3A0DD0FC-710B-0343-1C19-D1E12659FBE0}"/>
    <pc:docChg chg="modSld">
      <pc:chgData name="BRIENT Nathan" userId="S::nathan.brient@reseau.eseo.fr::754b77c3-2e09-4b71-a988-2c80dc46e2f3" providerId="AD" clId="Web-{3A0DD0FC-710B-0343-1C19-D1E12659FBE0}" dt="2021-11-26T08:17:13.569" v="6" actId="20577"/>
      <pc:docMkLst>
        <pc:docMk/>
      </pc:docMkLst>
      <pc:sldChg chg="modSp">
        <pc:chgData name="BRIENT Nathan" userId="S::nathan.brient@reseau.eseo.fr::754b77c3-2e09-4b71-a988-2c80dc46e2f3" providerId="AD" clId="Web-{3A0DD0FC-710B-0343-1C19-D1E12659FBE0}" dt="2021-11-26T08:17:13.569" v="6" actId="20577"/>
        <pc:sldMkLst>
          <pc:docMk/>
          <pc:sldMk cId="2344578417" sldId="284"/>
        </pc:sldMkLst>
        <pc:spChg chg="mod">
          <ac:chgData name="BRIENT Nathan" userId="S::nathan.brient@reseau.eseo.fr::754b77c3-2e09-4b71-a988-2c80dc46e2f3" providerId="AD" clId="Web-{3A0DD0FC-710B-0343-1C19-D1E12659FBE0}" dt="2021-11-26T08:17:13.569" v="6" actId="20577"/>
          <ac:spMkLst>
            <pc:docMk/>
            <pc:sldMk cId="2344578417" sldId="284"/>
            <ac:spMk id="6" creationId="{FF4205AA-AFEE-4495-A3A8-83D59017F1D6}"/>
          </ac:spMkLst>
        </pc:spChg>
      </pc:sldChg>
    </pc:docChg>
  </pc:docChgLst>
  <pc:docChgLst>
    <pc:chgData name="BRIENT Nathan" userId="S::nathan.brient@reseau.eseo.fr::754b77c3-2e09-4b71-a988-2c80dc46e2f3" providerId="AD" clId="Web-{1F2D9111-1557-C2B5-1A0B-B34213EE628D}"/>
    <pc:docChg chg="addSld modSld">
      <pc:chgData name="BRIENT Nathan" userId="S::nathan.brient@reseau.eseo.fr::754b77c3-2e09-4b71-a988-2c80dc46e2f3" providerId="AD" clId="Web-{1F2D9111-1557-C2B5-1A0B-B34213EE628D}" dt="2021-11-25T13:30:30.122" v="80" actId="20577"/>
      <pc:docMkLst>
        <pc:docMk/>
      </pc:docMkLst>
      <pc:sldChg chg="addSp delSp modSp">
        <pc:chgData name="BRIENT Nathan" userId="S::nathan.brient@reseau.eseo.fr::754b77c3-2e09-4b71-a988-2c80dc46e2f3" providerId="AD" clId="Web-{1F2D9111-1557-C2B5-1A0B-B34213EE628D}" dt="2021-11-25T13:30:30.122" v="80" actId="20577"/>
        <pc:sldMkLst>
          <pc:docMk/>
          <pc:sldMk cId="383463022" sldId="275"/>
        </pc:sldMkLst>
        <pc:spChg chg="mod">
          <ac:chgData name="BRIENT Nathan" userId="S::nathan.brient@reseau.eseo.fr::754b77c3-2e09-4b71-a988-2c80dc46e2f3" providerId="AD" clId="Web-{1F2D9111-1557-C2B5-1A0B-B34213EE628D}" dt="2021-11-25T13:30:30.122" v="80" actId="20577"/>
          <ac:spMkLst>
            <pc:docMk/>
            <pc:sldMk cId="383463022" sldId="275"/>
            <ac:spMk id="6" creationId="{71021375-F2EE-4520-918A-F3E9B41F5671}"/>
          </ac:spMkLst>
        </pc:spChg>
        <pc:picChg chg="add del mod">
          <ac:chgData name="BRIENT Nathan" userId="S::nathan.brient@reseau.eseo.fr::754b77c3-2e09-4b71-a988-2c80dc46e2f3" providerId="AD" clId="Web-{1F2D9111-1557-C2B5-1A0B-B34213EE628D}" dt="2021-11-25T12:56:53.759" v="5"/>
          <ac:picMkLst>
            <pc:docMk/>
            <pc:sldMk cId="383463022" sldId="275"/>
            <ac:picMk id="2" creationId="{E400C326-5FF1-4AC9-86FA-BCB7DDAC7DCD}"/>
          </ac:picMkLst>
        </pc:picChg>
        <pc:picChg chg="del mod">
          <ac:chgData name="BRIENT Nathan" userId="S::nathan.brient@reseau.eseo.fr::754b77c3-2e09-4b71-a988-2c80dc46e2f3" providerId="AD" clId="Web-{1F2D9111-1557-C2B5-1A0B-B34213EE628D}" dt="2021-11-25T12:56:53.759" v="6"/>
          <ac:picMkLst>
            <pc:docMk/>
            <pc:sldMk cId="383463022" sldId="275"/>
            <ac:picMk id="9" creationId="{8DBD068C-E126-487F-8D77-34FEEBFB79F0}"/>
          </ac:picMkLst>
        </pc:picChg>
      </pc:sldChg>
      <pc:sldChg chg="addSp delSp modSp new">
        <pc:chgData name="BRIENT Nathan" userId="S::nathan.brient@reseau.eseo.fr::754b77c3-2e09-4b71-a988-2c80dc46e2f3" providerId="AD" clId="Web-{1F2D9111-1557-C2B5-1A0B-B34213EE628D}" dt="2021-11-25T12:59:06.575" v="25" actId="1076"/>
        <pc:sldMkLst>
          <pc:docMk/>
          <pc:sldMk cId="3089836931" sldId="279"/>
        </pc:sldMkLst>
        <pc:spChg chg="del">
          <ac:chgData name="BRIENT Nathan" userId="S::nathan.brient@reseau.eseo.fr::754b77c3-2e09-4b71-a988-2c80dc46e2f3" providerId="AD" clId="Web-{1F2D9111-1557-C2B5-1A0B-B34213EE628D}" dt="2021-11-25T12:56:55.353" v="7"/>
          <ac:spMkLst>
            <pc:docMk/>
            <pc:sldMk cId="3089836931" sldId="279"/>
            <ac:spMk id="2" creationId="{41BD967C-7100-4CB0-B8FB-E16337FE1DD4}"/>
          </ac:spMkLst>
        </pc:spChg>
        <pc:picChg chg="add mod ord">
          <ac:chgData name="BRIENT Nathan" userId="S::nathan.brient@reseau.eseo.fr::754b77c3-2e09-4b71-a988-2c80dc46e2f3" providerId="AD" clId="Web-{1F2D9111-1557-C2B5-1A0B-B34213EE628D}" dt="2021-11-25T12:57:02.181" v="14" actId="1076"/>
          <ac:picMkLst>
            <pc:docMk/>
            <pc:sldMk cId="3089836931" sldId="279"/>
            <ac:picMk id="6" creationId="{2583E586-6976-46FD-9764-CCF2CB274DD4}"/>
          </ac:picMkLst>
        </pc:picChg>
        <pc:picChg chg="add del mod">
          <ac:chgData name="BRIENT Nathan" userId="S::nathan.brient@reseau.eseo.fr::754b77c3-2e09-4b71-a988-2c80dc46e2f3" providerId="AD" clId="Web-{1F2D9111-1557-C2B5-1A0B-B34213EE628D}" dt="2021-11-25T12:58:58.981" v="18"/>
          <ac:picMkLst>
            <pc:docMk/>
            <pc:sldMk cId="3089836931" sldId="279"/>
            <ac:picMk id="7" creationId="{CA733A45-0153-4B1F-82EB-C86E6ABA6EB9}"/>
          </ac:picMkLst>
        </pc:picChg>
        <pc:picChg chg="add mod">
          <ac:chgData name="BRIENT Nathan" userId="S::nathan.brient@reseau.eseo.fr::754b77c3-2e09-4b71-a988-2c80dc46e2f3" providerId="AD" clId="Web-{1F2D9111-1557-C2B5-1A0B-B34213EE628D}" dt="2021-11-25T12:59:06.575" v="25" actId="1076"/>
          <ac:picMkLst>
            <pc:docMk/>
            <pc:sldMk cId="3089836931" sldId="279"/>
            <ac:picMk id="8" creationId="{3083E932-733D-4F3C-ADAA-533AE93B3DE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6CA101-CA66-4BA6-9C9F-95E100D4C1F3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E8603BF8-3B4B-4E4B-AEDC-91DFA2602D3C}">
      <dgm:prSet phldrT="[Texte]"/>
      <dgm:spPr/>
      <dgm:t>
        <a:bodyPr/>
        <a:lstStyle/>
        <a:p>
          <a:r>
            <a:rPr lang="fr-FR"/>
            <a:t>Avance</a:t>
          </a:r>
        </a:p>
      </dgm:t>
    </dgm:pt>
    <dgm:pt modelId="{3A834D09-7261-4BDD-8ACE-AF4508883514}" type="parTrans" cxnId="{B301CFC6-0D74-4EEA-803B-6A4C0B508496}">
      <dgm:prSet/>
      <dgm:spPr/>
      <dgm:t>
        <a:bodyPr/>
        <a:lstStyle/>
        <a:p>
          <a:endParaRPr lang="fr-FR"/>
        </a:p>
      </dgm:t>
    </dgm:pt>
    <dgm:pt modelId="{C7C878D3-CC2D-4A02-8766-43EB52CFF15F}" type="sibTrans" cxnId="{B301CFC6-0D74-4EEA-803B-6A4C0B508496}">
      <dgm:prSet/>
      <dgm:spPr/>
      <dgm:t>
        <a:bodyPr/>
        <a:lstStyle/>
        <a:p>
          <a:endParaRPr lang="fr-FR"/>
        </a:p>
      </dgm:t>
    </dgm:pt>
    <dgm:pt modelId="{22BF70CA-34CA-4C36-B1BA-51A2390D3F33}">
      <dgm:prSet phldrT="[Texte]"/>
      <dgm:spPr/>
      <dgm:t>
        <a:bodyPr/>
        <a:lstStyle/>
        <a:p>
          <a:r>
            <a:rPr lang="fr-FR"/>
            <a:t>Droite</a:t>
          </a:r>
        </a:p>
      </dgm:t>
    </dgm:pt>
    <dgm:pt modelId="{A399E01F-76C3-48DC-8B0D-16997BF74B36}" type="parTrans" cxnId="{17755887-1C63-4DCE-A52C-DAD1FBE75BDA}">
      <dgm:prSet/>
      <dgm:spPr/>
      <dgm:t>
        <a:bodyPr/>
        <a:lstStyle/>
        <a:p>
          <a:endParaRPr lang="fr-FR"/>
        </a:p>
      </dgm:t>
    </dgm:pt>
    <dgm:pt modelId="{03479BB4-7E12-48EC-86F4-C6D5BE6F442E}" type="sibTrans" cxnId="{17755887-1C63-4DCE-A52C-DAD1FBE75BDA}">
      <dgm:prSet/>
      <dgm:spPr/>
      <dgm:t>
        <a:bodyPr/>
        <a:lstStyle/>
        <a:p>
          <a:endParaRPr lang="fr-FR"/>
        </a:p>
      </dgm:t>
    </dgm:pt>
    <dgm:pt modelId="{56ED5A5C-352B-4C97-B15B-660B653B589E}">
      <dgm:prSet phldrT="[Texte]"/>
      <dgm:spPr/>
      <dgm:t>
        <a:bodyPr/>
        <a:lstStyle/>
        <a:p>
          <a:r>
            <a:rPr lang="fr-FR"/>
            <a:t>Gauche</a:t>
          </a:r>
        </a:p>
      </dgm:t>
    </dgm:pt>
    <dgm:pt modelId="{32F8DD51-533D-4A56-A55A-7D7E193BFB35}" type="parTrans" cxnId="{7045F8EB-C5DB-404B-BBF8-6C61FFC7B652}">
      <dgm:prSet/>
      <dgm:spPr/>
      <dgm:t>
        <a:bodyPr/>
        <a:lstStyle/>
        <a:p>
          <a:endParaRPr lang="fr-FR"/>
        </a:p>
      </dgm:t>
    </dgm:pt>
    <dgm:pt modelId="{D6475999-660C-41E0-8D2D-DA6A77162204}" type="sibTrans" cxnId="{7045F8EB-C5DB-404B-BBF8-6C61FFC7B652}">
      <dgm:prSet/>
      <dgm:spPr/>
      <dgm:t>
        <a:bodyPr/>
        <a:lstStyle/>
        <a:p>
          <a:endParaRPr lang="fr-FR"/>
        </a:p>
      </dgm:t>
    </dgm:pt>
    <dgm:pt modelId="{4CBB1D5E-8648-43EC-9079-45BF77C11DA2}">
      <dgm:prSet phldrT="[Texte]"/>
      <dgm:spPr/>
      <dgm:t>
        <a:bodyPr/>
        <a:lstStyle/>
        <a:p>
          <a:r>
            <a:rPr lang="fr-FR"/>
            <a:t>Recule</a:t>
          </a:r>
        </a:p>
      </dgm:t>
    </dgm:pt>
    <dgm:pt modelId="{05B2D15C-ABE0-4AD9-9B00-FA714C3064F2}" type="parTrans" cxnId="{CBE755D0-CBE4-49E1-8F3B-DE9F9B38BF62}">
      <dgm:prSet/>
      <dgm:spPr/>
      <dgm:t>
        <a:bodyPr/>
        <a:lstStyle/>
        <a:p>
          <a:endParaRPr lang="fr-FR"/>
        </a:p>
      </dgm:t>
    </dgm:pt>
    <dgm:pt modelId="{CA06CFE3-A56F-4088-B182-E55EB374110E}" type="sibTrans" cxnId="{CBE755D0-CBE4-49E1-8F3B-DE9F9B38BF62}">
      <dgm:prSet/>
      <dgm:spPr/>
      <dgm:t>
        <a:bodyPr/>
        <a:lstStyle/>
        <a:p>
          <a:endParaRPr lang="fr-FR"/>
        </a:p>
      </dgm:t>
    </dgm:pt>
    <dgm:pt modelId="{402478E2-A112-4D20-8C8A-80BD52463BFA}">
      <dgm:prSet phldrT="[Texte]"/>
      <dgm:spPr/>
      <dgm:t>
        <a:bodyPr/>
        <a:lstStyle/>
        <a:p>
          <a:r>
            <a:rPr lang="fr-FR"/>
            <a:t>Stop</a:t>
          </a:r>
        </a:p>
      </dgm:t>
    </dgm:pt>
    <dgm:pt modelId="{E0C2B242-427D-41B4-AAF9-E018D44E2B51}" type="parTrans" cxnId="{F39CE5B7-AE67-408C-A700-C819B383BFED}">
      <dgm:prSet/>
      <dgm:spPr/>
      <dgm:t>
        <a:bodyPr/>
        <a:lstStyle/>
        <a:p>
          <a:endParaRPr lang="fr-FR"/>
        </a:p>
      </dgm:t>
    </dgm:pt>
    <dgm:pt modelId="{CFA023BC-9F54-46C6-AE3C-7E7228832A50}" type="sibTrans" cxnId="{F39CE5B7-AE67-408C-A700-C819B383BFED}">
      <dgm:prSet/>
      <dgm:spPr/>
      <dgm:t>
        <a:bodyPr/>
        <a:lstStyle/>
        <a:p>
          <a:endParaRPr lang="fr-FR"/>
        </a:p>
      </dgm:t>
    </dgm:pt>
    <dgm:pt modelId="{5E9B3C10-BD3C-4F70-B431-93BA7E5D6212}" type="pres">
      <dgm:prSet presAssocID="{206CA101-CA66-4BA6-9C9F-95E100D4C1F3}" presName="Name0" presStyleCnt="0">
        <dgm:presLayoutVars>
          <dgm:chMax val="7"/>
          <dgm:chPref val="7"/>
          <dgm:dir/>
        </dgm:presLayoutVars>
      </dgm:prSet>
      <dgm:spPr/>
    </dgm:pt>
    <dgm:pt modelId="{14585EEE-4807-4197-9B85-25517A053E9E}" type="pres">
      <dgm:prSet presAssocID="{206CA101-CA66-4BA6-9C9F-95E100D4C1F3}" presName="Name1" presStyleCnt="0"/>
      <dgm:spPr/>
    </dgm:pt>
    <dgm:pt modelId="{1C20D0FE-A8D9-4752-95FF-B093E7024302}" type="pres">
      <dgm:prSet presAssocID="{206CA101-CA66-4BA6-9C9F-95E100D4C1F3}" presName="cycle" presStyleCnt="0"/>
      <dgm:spPr/>
    </dgm:pt>
    <dgm:pt modelId="{05BDBAE7-D731-4611-B458-8C428DD45EDE}" type="pres">
      <dgm:prSet presAssocID="{206CA101-CA66-4BA6-9C9F-95E100D4C1F3}" presName="srcNode" presStyleLbl="node1" presStyleIdx="0" presStyleCnt="5"/>
      <dgm:spPr/>
    </dgm:pt>
    <dgm:pt modelId="{71D87D9E-F3D2-4185-9471-FFDA43327B32}" type="pres">
      <dgm:prSet presAssocID="{206CA101-CA66-4BA6-9C9F-95E100D4C1F3}" presName="conn" presStyleLbl="parChTrans1D2" presStyleIdx="0" presStyleCnt="1"/>
      <dgm:spPr/>
    </dgm:pt>
    <dgm:pt modelId="{F047A59F-03AC-41A2-A0F5-BC2D8EF75B36}" type="pres">
      <dgm:prSet presAssocID="{206CA101-CA66-4BA6-9C9F-95E100D4C1F3}" presName="extraNode" presStyleLbl="node1" presStyleIdx="0" presStyleCnt="5"/>
      <dgm:spPr/>
    </dgm:pt>
    <dgm:pt modelId="{3FF2FEE7-19FC-4000-B785-B0D2D8BB13EC}" type="pres">
      <dgm:prSet presAssocID="{206CA101-CA66-4BA6-9C9F-95E100D4C1F3}" presName="dstNode" presStyleLbl="node1" presStyleIdx="0" presStyleCnt="5"/>
      <dgm:spPr/>
    </dgm:pt>
    <dgm:pt modelId="{6F54ABBA-3263-4077-AE02-A1A931F52853}" type="pres">
      <dgm:prSet presAssocID="{E8603BF8-3B4B-4E4B-AEDC-91DFA2602D3C}" presName="text_1" presStyleLbl="node1" presStyleIdx="0" presStyleCnt="5">
        <dgm:presLayoutVars>
          <dgm:bulletEnabled val="1"/>
        </dgm:presLayoutVars>
      </dgm:prSet>
      <dgm:spPr/>
    </dgm:pt>
    <dgm:pt modelId="{15745B8E-AFC4-4CFC-86FC-14FA05037785}" type="pres">
      <dgm:prSet presAssocID="{E8603BF8-3B4B-4E4B-AEDC-91DFA2602D3C}" presName="accent_1" presStyleCnt="0"/>
      <dgm:spPr/>
    </dgm:pt>
    <dgm:pt modelId="{EB65DB63-9859-46CE-A647-BFDE312DA166}" type="pres">
      <dgm:prSet presAssocID="{E8603BF8-3B4B-4E4B-AEDC-91DFA2602D3C}" presName="accentRepeatNode" presStyleLbl="solidFgAcc1" presStyleIdx="0" presStyleCnt="5"/>
      <dgm:spPr/>
    </dgm:pt>
    <dgm:pt modelId="{0CDCB4D3-B527-4734-A69F-F5B77667CBB6}" type="pres">
      <dgm:prSet presAssocID="{22BF70CA-34CA-4C36-B1BA-51A2390D3F33}" presName="text_2" presStyleLbl="node1" presStyleIdx="1" presStyleCnt="5">
        <dgm:presLayoutVars>
          <dgm:bulletEnabled val="1"/>
        </dgm:presLayoutVars>
      </dgm:prSet>
      <dgm:spPr/>
    </dgm:pt>
    <dgm:pt modelId="{1A9F5295-5AF2-4499-BBC5-0E08A764F0B0}" type="pres">
      <dgm:prSet presAssocID="{22BF70CA-34CA-4C36-B1BA-51A2390D3F33}" presName="accent_2" presStyleCnt="0"/>
      <dgm:spPr/>
    </dgm:pt>
    <dgm:pt modelId="{BC66A4A0-70E2-4F0B-B463-2B2B073553CE}" type="pres">
      <dgm:prSet presAssocID="{22BF70CA-34CA-4C36-B1BA-51A2390D3F33}" presName="accentRepeatNode" presStyleLbl="solidFgAcc1" presStyleIdx="1" presStyleCnt="5"/>
      <dgm:spPr/>
    </dgm:pt>
    <dgm:pt modelId="{C3520C09-7C81-44E8-9CB7-60F8BA09E160}" type="pres">
      <dgm:prSet presAssocID="{56ED5A5C-352B-4C97-B15B-660B653B589E}" presName="text_3" presStyleLbl="node1" presStyleIdx="2" presStyleCnt="5">
        <dgm:presLayoutVars>
          <dgm:bulletEnabled val="1"/>
        </dgm:presLayoutVars>
      </dgm:prSet>
      <dgm:spPr/>
    </dgm:pt>
    <dgm:pt modelId="{45142A73-03F7-4EAC-B216-EBF0E495A6B0}" type="pres">
      <dgm:prSet presAssocID="{56ED5A5C-352B-4C97-B15B-660B653B589E}" presName="accent_3" presStyleCnt="0"/>
      <dgm:spPr/>
    </dgm:pt>
    <dgm:pt modelId="{E3B6771F-673C-4EC9-8888-144B5CD5A578}" type="pres">
      <dgm:prSet presAssocID="{56ED5A5C-352B-4C97-B15B-660B653B589E}" presName="accentRepeatNode" presStyleLbl="solidFgAcc1" presStyleIdx="2" presStyleCnt="5"/>
      <dgm:spPr/>
    </dgm:pt>
    <dgm:pt modelId="{F32B5DF9-A17A-4429-B270-2F6B96BCA454}" type="pres">
      <dgm:prSet presAssocID="{4CBB1D5E-8648-43EC-9079-45BF77C11DA2}" presName="text_4" presStyleLbl="node1" presStyleIdx="3" presStyleCnt="5">
        <dgm:presLayoutVars>
          <dgm:bulletEnabled val="1"/>
        </dgm:presLayoutVars>
      </dgm:prSet>
      <dgm:spPr/>
    </dgm:pt>
    <dgm:pt modelId="{7245589A-C985-4F43-A87A-1BAFE867BC72}" type="pres">
      <dgm:prSet presAssocID="{4CBB1D5E-8648-43EC-9079-45BF77C11DA2}" presName="accent_4" presStyleCnt="0"/>
      <dgm:spPr/>
    </dgm:pt>
    <dgm:pt modelId="{E29CEC9F-AFCE-4BBB-B08A-0CCA53FE0E19}" type="pres">
      <dgm:prSet presAssocID="{4CBB1D5E-8648-43EC-9079-45BF77C11DA2}" presName="accentRepeatNode" presStyleLbl="solidFgAcc1" presStyleIdx="3" presStyleCnt="5"/>
      <dgm:spPr/>
    </dgm:pt>
    <dgm:pt modelId="{7E992400-0668-402D-BB60-F1FE8F8618F4}" type="pres">
      <dgm:prSet presAssocID="{402478E2-A112-4D20-8C8A-80BD52463BFA}" presName="text_5" presStyleLbl="node1" presStyleIdx="4" presStyleCnt="5">
        <dgm:presLayoutVars>
          <dgm:bulletEnabled val="1"/>
        </dgm:presLayoutVars>
      </dgm:prSet>
      <dgm:spPr/>
    </dgm:pt>
    <dgm:pt modelId="{8AD319E6-AA75-40FF-BF78-4E087290082A}" type="pres">
      <dgm:prSet presAssocID="{402478E2-A112-4D20-8C8A-80BD52463BFA}" presName="accent_5" presStyleCnt="0"/>
      <dgm:spPr/>
    </dgm:pt>
    <dgm:pt modelId="{D341548E-62AB-4040-BBF1-C5C4060EE81D}" type="pres">
      <dgm:prSet presAssocID="{402478E2-A112-4D20-8C8A-80BD52463BFA}" presName="accentRepeatNode" presStyleLbl="solidFgAcc1" presStyleIdx="4" presStyleCnt="5"/>
      <dgm:spPr/>
    </dgm:pt>
  </dgm:ptLst>
  <dgm:cxnLst>
    <dgm:cxn modelId="{3584FB22-DAF0-4548-B732-9FDD16B7A7A1}" type="presOf" srcId="{402478E2-A112-4D20-8C8A-80BD52463BFA}" destId="{7E992400-0668-402D-BB60-F1FE8F8618F4}" srcOrd="0" destOrd="0" presId="urn:microsoft.com/office/officeart/2008/layout/VerticalCurvedList"/>
    <dgm:cxn modelId="{8425873A-E5FD-4A22-8D36-1B6FCA4DEAEE}" type="presOf" srcId="{C7C878D3-CC2D-4A02-8766-43EB52CFF15F}" destId="{71D87D9E-F3D2-4185-9471-FFDA43327B32}" srcOrd="0" destOrd="0" presId="urn:microsoft.com/office/officeart/2008/layout/VerticalCurvedList"/>
    <dgm:cxn modelId="{A257FC3F-E833-4275-A642-6017BC2E0C68}" type="presOf" srcId="{22BF70CA-34CA-4C36-B1BA-51A2390D3F33}" destId="{0CDCB4D3-B527-4734-A69F-F5B77667CBB6}" srcOrd="0" destOrd="0" presId="urn:microsoft.com/office/officeart/2008/layout/VerticalCurvedList"/>
    <dgm:cxn modelId="{77D8C154-663B-403D-B3B1-1E2E86AF965F}" type="presOf" srcId="{206CA101-CA66-4BA6-9C9F-95E100D4C1F3}" destId="{5E9B3C10-BD3C-4F70-B431-93BA7E5D6212}" srcOrd="0" destOrd="0" presId="urn:microsoft.com/office/officeart/2008/layout/VerticalCurvedList"/>
    <dgm:cxn modelId="{A6D7F07C-C81F-4CD5-B759-FC1C14002827}" type="presOf" srcId="{E8603BF8-3B4B-4E4B-AEDC-91DFA2602D3C}" destId="{6F54ABBA-3263-4077-AE02-A1A931F52853}" srcOrd="0" destOrd="0" presId="urn:microsoft.com/office/officeart/2008/layout/VerticalCurvedList"/>
    <dgm:cxn modelId="{17755887-1C63-4DCE-A52C-DAD1FBE75BDA}" srcId="{206CA101-CA66-4BA6-9C9F-95E100D4C1F3}" destId="{22BF70CA-34CA-4C36-B1BA-51A2390D3F33}" srcOrd="1" destOrd="0" parTransId="{A399E01F-76C3-48DC-8B0D-16997BF74B36}" sibTransId="{03479BB4-7E12-48EC-86F4-C6D5BE6F442E}"/>
    <dgm:cxn modelId="{C63108A2-B638-4DC8-92BB-BD70B7B50BBA}" type="presOf" srcId="{4CBB1D5E-8648-43EC-9079-45BF77C11DA2}" destId="{F32B5DF9-A17A-4429-B270-2F6B96BCA454}" srcOrd="0" destOrd="0" presId="urn:microsoft.com/office/officeart/2008/layout/VerticalCurvedList"/>
    <dgm:cxn modelId="{F39CE5B7-AE67-408C-A700-C819B383BFED}" srcId="{206CA101-CA66-4BA6-9C9F-95E100D4C1F3}" destId="{402478E2-A112-4D20-8C8A-80BD52463BFA}" srcOrd="4" destOrd="0" parTransId="{E0C2B242-427D-41B4-AAF9-E018D44E2B51}" sibTransId="{CFA023BC-9F54-46C6-AE3C-7E7228832A50}"/>
    <dgm:cxn modelId="{B301CFC6-0D74-4EEA-803B-6A4C0B508496}" srcId="{206CA101-CA66-4BA6-9C9F-95E100D4C1F3}" destId="{E8603BF8-3B4B-4E4B-AEDC-91DFA2602D3C}" srcOrd="0" destOrd="0" parTransId="{3A834D09-7261-4BDD-8ACE-AF4508883514}" sibTransId="{C7C878D3-CC2D-4A02-8766-43EB52CFF15F}"/>
    <dgm:cxn modelId="{CBE755D0-CBE4-49E1-8F3B-DE9F9B38BF62}" srcId="{206CA101-CA66-4BA6-9C9F-95E100D4C1F3}" destId="{4CBB1D5E-8648-43EC-9079-45BF77C11DA2}" srcOrd="3" destOrd="0" parTransId="{05B2D15C-ABE0-4AD9-9B00-FA714C3064F2}" sibTransId="{CA06CFE3-A56F-4088-B182-E55EB374110E}"/>
    <dgm:cxn modelId="{7045F8EB-C5DB-404B-BBF8-6C61FFC7B652}" srcId="{206CA101-CA66-4BA6-9C9F-95E100D4C1F3}" destId="{56ED5A5C-352B-4C97-B15B-660B653B589E}" srcOrd="2" destOrd="0" parTransId="{32F8DD51-533D-4A56-A55A-7D7E193BFB35}" sibTransId="{D6475999-660C-41E0-8D2D-DA6A77162204}"/>
    <dgm:cxn modelId="{9304DFF4-0F05-42D1-AC68-DAB081FE3BF9}" type="presOf" srcId="{56ED5A5C-352B-4C97-B15B-660B653B589E}" destId="{C3520C09-7C81-44E8-9CB7-60F8BA09E160}" srcOrd="0" destOrd="0" presId="urn:microsoft.com/office/officeart/2008/layout/VerticalCurvedList"/>
    <dgm:cxn modelId="{4BCFE5F9-9161-424C-8202-8E04F2E12FE9}" type="presParOf" srcId="{5E9B3C10-BD3C-4F70-B431-93BA7E5D6212}" destId="{14585EEE-4807-4197-9B85-25517A053E9E}" srcOrd="0" destOrd="0" presId="urn:microsoft.com/office/officeart/2008/layout/VerticalCurvedList"/>
    <dgm:cxn modelId="{79A20D32-5655-4E93-A631-F4D910F45C1D}" type="presParOf" srcId="{14585EEE-4807-4197-9B85-25517A053E9E}" destId="{1C20D0FE-A8D9-4752-95FF-B093E7024302}" srcOrd="0" destOrd="0" presId="urn:microsoft.com/office/officeart/2008/layout/VerticalCurvedList"/>
    <dgm:cxn modelId="{319BA683-3341-4384-BB62-D511822161A7}" type="presParOf" srcId="{1C20D0FE-A8D9-4752-95FF-B093E7024302}" destId="{05BDBAE7-D731-4611-B458-8C428DD45EDE}" srcOrd="0" destOrd="0" presId="urn:microsoft.com/office/officeart/2008/layout/VerticalCurvedList"/>
    <dgm:cxn modelId="{7DEB0F76-562D-481D-9271-EB34398AA24F}" type="presParOf" srcId="{1C20D0FE-A8D9-4752-95FF-B093E7024302}" destId="{71D87D9E-F3D2-4185-9471-FFDA43327B32}" srcOrd="1" destOrd="0" presId="urn:microsoft.com/office/officeart/2008/layout/VerticalCurvedList"/>
    <dgm:cxn modelId="{1856A840-B79D-4D1B-8D60-550C20B1E60E}" type="presParOf" srcId="{1C20D0FE-A8D9-4752-95FF-B093E7024302}" destId="{F047A59F-03AC-41A2-A0F5-BC2D8EF75B36}" srcOrd="2" destOrd="0" presId="urn:microsoft.com/office/officeart/2008/layout/VerticalCurvedList"/>
    <dgm:cxn modelId="{EF2F5A59-8A13-4561-9E2C-BC565AADEEE8}" type="presParOf" srcId="{1C20D0FE-A8D9-4752-95FF-B093E7024302}" destId="{3FF2FEE7-19FC-4000-B785-B0D2D8BB13EC}" srcOrd="3" destOrd="0" presId="urn:microsoft.com/office/officeart/2008/layout/VerticalCurvedList"/>
    <dgm:cxn modelId="{A401D157-FD1C-4E5E-90F3-668A7841119C}" type="presParOf" srcId="{14585EEE-4807-4197-9B85-25517A053E9E}" destId="{6F54ABBA-3263-4077-AE02-A1A931F52853}" srcOrd="1" destOrd="0" presId="urn:microsoft.com/office/officeart/2008/layout/VerticalCurvedList"/>
    <dgm:cxn modelId="{04BC5332-8543-486D-8F41-A532DB68B2C7}" type="presParOf" srcId="{14585EEE-4807-4197-9B85-25517A053E9E}" destId="{15745B8E-AFC4-4CFC-86FC-14FA05037785}" srcOrd="2" destOrd="0" presId="urn:microsoft.com/office/officeart/2008/layout/VerticalCurvedList"/>
    <dgm:cxn modelId="{8292180B-53B5-489B-B681-7F995FC6463A}" type="presParOf" srcId="{15745B8E-AFC4-4CFC-86FC-14FA05037785}" destId="{EB65DB63-9859-46CE-A647-BFDE312DA166}" srcOrd="0" destOrd="0" presId="urn:microsoft.com/office/officeart/2008/layout/VerticalCurvedList"/>
    <dgm:cxn modelId="{6D8A1B1A-ACA9-4145-8F47-D579035A2FBD}" type="presParOf" srcId="{14585EEE-4807-4197-9B85-25517A053E9E}" destId="{0CDCB4D3-B527-4734-A69F-F5B77667CBB6}" srcOrd="3" destOrd="0" presId="urn:microsoft.com/office/officeart/2008/layout/VerticalCurvedList"/>
    <dgm:cxn modelId="{B8134F7C-028D-4E42-908F-FD59ACEB1174}" type="presParOf" srcId="{14585EEE-4807-4197-9B85-25517A053E9E}" destId="{1A9F5295-5AF2-4499-BBC5-0E08A764F0B0}" srcOrd="4" destOrd="0" presId="urn:microsoft.com/office/officeart/2008/layout/VerticalCurvedList"/>
    <dgm:cxn modelId="{09138E58-C70B-4FFC-BDC8-414B57EE291A}" type="presParOf" srcId="{1A9F5295-5AF2-4499-BBC5-0E08A764F0B0}" destId="{BC66A4A0-70E2-4F0B-B463-2B2B073553CE}" srcOrd="0" destOrd="0" presId="urn:microsoft.com/office/officeart/2008/layout/VerticalCurvedList"/>
    <dgm:cxn modelId="{83FA19CA-5C6B-4ADF-AA98-8811E01A2418}" type="presParOf" srcId="{14585EEE-4807-4197-9B85-25517A053E9E}" destId="{C3520C09-7C81-44E8-9CB7-60F8BA09E160}" srcOrd="5" destOrd="0" presId="urn:microsoft.com/office/officeart/2008/layout/VerticalCurvedList"/>
    <dgm:cxn modelId="{691FC47A-21A9-4861-9031-1DACAACD2E48}" type="presParOf" srcId="{14585EEE-4807-4197-9B85-25517A053E9E}" destId="{45142A73-03F7-4EAC-B216-EBF0E495A6B0}" srcOrd="6" destOrd="0" presId="urn:microsoft.com/office/officeart/2008/layout/VerticalCurvedList"/>
    <dgm:cxn modelId="{5F26DC94-D40E-42AE-ADA5-C9B45C74AE36}" type="presParOf" srcId="{45142A73-03F7-4EAC-B216-EBF0E495A6B0}" destId="{E3B6771F-673C-4EC9-8888-144B5CD5A578}" srcOrd="0" destOrd="0" presId="urn:microsoft.com/office/officeart/2008/layout/VerticalCurvedList"/>
    <dgm:cxn modelId="{D5CE88CE-AFA4-45F0-BE2A-7765CA67C960}" type="presParOf" srcId="{14585EEE-4807-4197-9B85-25517A053E9E}" destId="{F32B5DF9-A17A-4429-B270-2F6B96BCA454}" srcOrd="7" destOrd="0" presId="urn:microsoft.com/office/officeart/2008/layout/VerticalCurvedList"/>
    <dgm:cxn modelId="{3185C412-FA75-4DFB-823F-DCF02F9DED8C}" type="presParOf" srcId="{14585EEE-4807-4197-9B85-25517A053E9E}" destId="{7245589A-C985-4F43-A87A-1BAFE867BC72}" srcOrd="8" destOrd="0" presId="urn:microsoft.com/office/officeart/2008/layout/VerticalCurvedList"/>
    <dgm:cxn modelId="{079BDDC5-602F-4266-8088-42C1315B3002}" type="presParOf" srcId="{7245589A-C985-4F43-A87A-1BAFE867BC72}" destId="{E29CEC9F-AFCE-4BBB-B08A-0CCA53FE0E19}" srcOrd="0" destOrd="0" presId="urn:microsoft.com/office/officeart/2008/layout/VerticalCurvedList"/>
    <dgm:cxn modelId="{8BEB2FBF-ECCB-42B2-AA16-5C751EAE7EFC}" type="presParOf" srcId="{14585EEE-4807-4197-9B85-25517A053E9E}" destId="{7E992400-0668-402D-BB60-F1FE8F8618F4}" srcOrd="9" destOrd="0" presId="urn:microsoft.com/office/officeart/2008/layout/VerticalCurvedList"/>
    <dgm:cxn modelId="{5F8F5839-9A8D-4DC2-884A-EAC6D3523436}" type="presParOf" srcId="{14585EEE-4807-4197-9B85-25517A053E9E}" destId="{8AD319E6-AA75-40FF-BF78-4E087290082A}" srcOrd="10" destOrd="0" presId="urn:microsoft.com/office/officeart/2008/layout/VerticalCurvedList"/>
    <dgm:cxn modelId="{B29523C3-0752-4AB5-970F-0C57A00D7ED0}" type="presParOf" srcId="{8AD319E6-AA75-40FF-BF78-4E087290082A}" destId="{D341548E-62AB-4040-BBF1-C5C4060EE8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87D9E-F3D2-4185-9471-FFDA43327B32}">
      <dsp:nvSpPr>
        <dsp:cNvPr id="0" name=""/>
        <dsp:cNvSpPr/>
      </dsp:nvSpPr>
      <dsp:spPr>
        <a:xfrm>
          <a:off x="-3120449" y="-188099"/>
          <a:ext cx="3721945" cy="3721945"/>
        </a:xfrm>
        <a:prstGeom prst="blockArc">
          <a:avLst>
            <a:gd name="adj1" fmla="val 18900000"/>
            <a:gd name="adj2" fmla="val 2700000"/>
            <a:gd name="adj3" fmla="val 580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4ABBA-3263-4077-AE02-A1A931F52853}">
      <dsp:nvSpPr>
        <dsp:cNvPr id="0" name=""/>
        <dsp:cNvSpPr/>
      </dsp:nvSpPr>
      <dsp:spPr>
        <a:xfrm>
          <a:off x="264157" y="464763"/>
          <a:ext cx="1910245" cy="3452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Avance</a:t>
          </a:r>
        </a:p>
      </dsp:txBody>
      <dsp:txXfrm>
        <a:off x="264157" y="464763"/>
        <a:ext cx="1910245" cy="345269"/>
      </dsp:txXfrm>
    </dsp:sp>
    <dsp:sp modelId="{EB65DB63-9859-46CE-A647-BFDE312DA166}">
      <dsp:nvSpPr>
        <dsp:cNvPr id="0" name=""/>
        <dsp:cNvSpPr/>
      </dsp:nvSpPr>
      <dsp:spPr>
        <a:xfrm>
          <a:off x="48364" y="421604"/>
          <a:ext cx="431586" cy="4315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DCB4D3-B527-4734-A69F-F5B77667CBB6}">
      <dsp:nvSpPr>
        <dsp:cNvPr id="0" name=""/>
        <dsp:cNvSpPr/>
      </dsp:nvSpPr>
      <dsp:spPr>
        <a:xfrm>
          <a:off x="511567" y="982501"/>
          <a:ext cx="1662836" cy="3452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Droite</a:t>
          </a:r>
        </a:p>
      </dsp:txBody>
      <dsp:txXfrm>
        <a:off x="511567" y="982501"/>
        <a:ext cx="1662836" cy="345269"/>
      </dsp:txXfrm>
    </dsp:sp>
    <dsp:sp modelId="{BC66A4A0-70E2-4F0B-B463-2B2B073553CE}">
      <dsp:nvSpPr>
        <dsp:cNvPr id="0" name=""/>
        <dsp:cNvSpPr/>
      </dsp:nvSpPr>
      <dsp:spPr>
        <a:xfrm>
          <a:off x="295774" y="939342"/>
          <a:ext cx="431586" cy="4315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20C09-7C81-44E8-9CB7-60F8BA09E160}">
      <dsp:nvSpPr>
        <dsp:cNvPr id="0" name=""/>
        <dsp:cNvSpPr/>
      </dsp:nvSpPr>
      <dsp:spPr>
        <a:xfrm>
          <a:off x="587502" y="1500238"/>
          <a:ext cx="1586901" cy="3452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Gauche</a:t>
          </a:r>
        </a:p>
      </dsp:txBody>
      <dsp:txXfrm>
        <a:off x="587502" y="1500238"/>
        <a:ext cx="1586901" cy="345269"/>
      </dsp:txXfrm>
    </dsp:sp>
    <dsp:sp modelId="{E3B6771F-673C-4EC9-8888-144B5CD5A578}">
      <dsp:nvSpPr>
        <dsp:cNvPr id="0" name=""/>
        <dsp:cNvSpPr/>
      </dsp:nvSpPr>
      <dsp:spPr>
        <a:xfrm>
          <a:off x="371709" y="1457080"/>
          <a:ext cx="431586" cy="4315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B5DF9-A17A-4429-B270-2F6B96BCA454}">
      <dsp:nvSpPr>
        <dsp:cNvPr id="0" name=""/>
        <dsp:cNvSpPr/>
      </dsp:nvSpPr>
      <dsp:spPr>
        <a:xfrm>
          <a:off x="511567" y="2017976"/>
          <a:ext cx="1662836" cy="3452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Recule</a:t>
          </a:r>
        </a:p>
      </dsp:txBody>
      <dsp:txXfrm>
        <a:off x="511567" y="2017976"/>
        <a:ext cx="1662836" cy="345269"/>
      </dsp:txXfrm>
    </dsp:sp>
    <dsp:sp modelId="{E29CEC9F-AFCE-4BBB-B08A-0CCA53FE0E19}">
      <dsp:nvSpPr>
        <dsp:cNvPr id="0" name=""/>
        <dsp:cNvSpPr/>
      </dsp:nvSpPr>
      <dsp:spPr>
        <a:xfrm>
          <a:off x="295774" y="1974818"/>
          <a:ext cx="431586" cy="4315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92400-0668-402D-BB60-F1FE8F8618F4}">
      <dsp:nvSpPr>
        <dsp:cNvPr id="0" name=""/>
        <dsp:cNvSpPr/>
      </dsp:nvSpPr>
      <dsp:spPr>
        <a:xfrm>
          <a:off x="264157" y="2535714"/>
          <a:ext cx="1910245" cy="34526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057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Stop</a:t>
          </a:r>
        </a:p>
      </dsp:txBody>
      <dsp:txXfrm>
        <a:off x="264157" y="2535714"/>
        <a:ext cx="1910245" cy="345269"/>
      </dsp:txXfrm>
    </dsp:sp>
    <dsp:sp modelId="{D341548E-62AB-4040-BBF1-C5C4060EE81D}">
      <dsp:nvSpPr>
        <dsp:cNvPr id="0" name=""/>
        <dsp:cNvSpPr/>
      </dsp:nvSpPr>
      <dsp:spPr>
        <a:xfrm>
          <a:off x="48364" y="2492556"/>
          <a:ext cx="431586" cy="431586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35DBA-2065-4375-A7EF-37B5E32288DA}" type="datetimeFigureOut">
              <a:rPr lang="fr-FR" smtClean="0"/>
              <a:t>19/01/2022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29A81-53F3-43A0-AD6D-F52EBFB5C97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00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9A81-53F3-43A0-AD6D-F52EBFB5C97D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51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9A81-53F3-43A0-AD6D-F52EBFB5C97D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35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9A81-53F3-43A0-AD6D-F52EBFB5C97D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9498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9A81-53F3-43A0-AD6D-F52EBFB5C97D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50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/>
              <a:t>CMD : commande sur 1 octet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/>
              <a:t>SIZE : taille de la DATA sur 2 octets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/>
              <a:t>DATA : Données brutes à envoyer (pas de limite de taille)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29A81-53F3-43A0-AD6D-F52EBFB5C97D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08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3424981" y="-1886848"/>
            <a:ext cx="5354159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363" y="2382169"/>
            <a:ext cx="8240299" cy="147002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 eaLnBrk="1" latinLnBrk="0" hangingPunct="1">
              <a:defRPr kumimoji="0" lang="fr-FR" sz="380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8362" y="4045820"/>
            <a:ext cx="7794252" cy="99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fr-FR" sz="2400" b="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</a:defRPr>
            </a:lvl1pPr>
            <a:lvl2pPr marL="54864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 eaLnBrk="1" latinLnBrk="0" hangingPunct="1">
              <a:buNone/>
              <a:defRPr kumimoji="0" lang="fr-F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564905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99" y="295603"/>
            <a:ext cx="3033653" cy="9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46608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rot="16200000">
            <a:off x="2673060" y="-2673060"/>
            <a:ext cx="6858000" cy="12204119"/>
          </a:xfrm>
          <a:prstGeom prst="rect">
            <a:avLst/>
          </a:prstGeom>
          <a:gradFill>
            <a:gsLst>
              <a:gs pos="0">
                <a:srgbClr val="68C6DF"/>
              </a:gs>
              <a:gs pos="99000">
                <a:srgbClr val="1C75B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68"/>
          <a:stretch/>
        </p:blipFill>
        <p:spPr>
          <a:xfrm>
            <a:off x="-1" y="-65936"/>
            <a:ext cx="3695945" cy="6923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24678" y="2995891"/>
            <a:ext cx="7823983" cy="147002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fr-FR" sz="3400" b="0" cap="small" baseline="0">
                <a:solidFill>
                  <a:srgbClr val="FFFFFF"/>
                </a:solidFill>
                <a:latin typeface="Diavlo Bold" panose="02000000000000000000" pitchFamily="50" charset="0"/>
              </a:defRPr>
            </a:lvl1pPr>
          </a:lstStyle>
          <a:p>
            <a:r>
              <a:rPr kumimoji="0" lang="fr-FR"/>
              <a:t>Modifiez le style du titre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736" y="2305676"/>
            <a:ext cx="4032448" cy="36258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01" y="293760"/>
            <a:ext cx="2943161" cy="959040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666809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idx="1"/>
          </p:nvPr>
        </p:nvSpPr>
        <p:spPr>
          <a:xfrm>
            <a:off x="815414" y="1600200"/>
            <a:ext cx="11137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fr-FR"/>
              <a:t>Cliquez pour modifier les styles du texte du masque</a:t>
            </a:r>
          </a:p>
          <a:p>
            <a:pPr lvl="1" eaLnBrk="1" latinLnBrk="0" hangingPunct="1"/>
            <a:r>
              <a:rPr kumimoji="0" lang="fr-FR"/>
              <a:t>Deuxième niveau</a:t>
            </a:r>
          </a:p>
          <a:p>
            <a:pPr lvl="2" eaLnBrk="1" latinLnBrk="0" hangingPunct="1"/>
            <a:r>
              <a:rPr kumimoji="0" lang="fr-FR"/>
              <a:t>Troisième niveau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4512" y="6592267"/>
            <a:ext cx="1487488" cy="265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fr-FR" sz="1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9F97E3E2-7804-458A-A449-F6C55857A70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1584" y="53108"/>
            <a:ext cx="7584843" cy="87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4512" y="6592267"/>
            <a:ext cx="1487488" cy="265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fr-FR"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9F97E3E2-7804-458A-A449-F6C55857A70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1584" y="53108"/>
            <a:ext cx="7584843" cy="87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fr-FR"/>
              <a:t>Modifiez le style du titre</a:t>
            </a:r>
            <a:endParaRPr kumimoji="0" lang="en-US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</p:spTree>
    <p:extLst>
      <p:ext uri="{BB962C8B-B14F-4D97-AF65-F5344CB8AC3E}">
        <p14:creationId xmlns:p14="http://schemas.microsoft.com/office/powerpoint/2010/main" val="1166941123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04512" y="6592267"/>
            <a:ext cx="1487488" cy="265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fr-FR" sz="1200" b="1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fld id="{9F97E3E2-7804-458A-A449-F6C55857A70C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 flipH="1">
            <a:off x="2351584" y="935053"/>
            <a:ext cx="9840417" cy="64800"/>
          </a:xfrm>
          <a:prstGeom prst="rect">
            <a:avLst/>
          </a:prstGeom>
          <a:gradFill flip="none" rotWithShape="1">
            <a:gsLst>
              <a:gs pos="0">
                <a:srgbClr val="962051"/>
              </a:gs>
              <a:gs pos="99000">
                <a:srgbClr val="E8492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" y="342950"/>
            <a:ext cx="2159563" cy="752992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983765" y="6592267"/>
            <a:ext cx="4114800" cy="2592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Roboto Bk"/>
              </a:defRPr>
            </a:lvl1pPr>
          </a:lstStyle>
          <a:p>
            <a:r>
              <a:rPr lang="fr-FR"/>
              <a:t>Présentation ESEO</a:t>
            </a:r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2351583" y="59026"/>
            <a:ext cx="7584844" cy="876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88889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52" r:id="rId3"/>
    <p:sldLayoutId id="2147483663" r:id="rId4"/>
  </p:sldLayoutIdLst>
  <p:transition spd="slow">
    <p:wipe dir="d"/>
  </p:transition>
  <p:hf hdr="0" dt="0"/>
  <p:txStyles>
    <p:titleStyle>
      <a:lvl1pPr algn="ctr" defTabSz="1097280" rtl="0" eaLnBrk="1" latinLnBrk="0" hangingPunct="1">
        <a:spcBef>
          <a:spcPct val="0"/>
        </a:spcBef>
        <a:buNone/>
        <a:defRPr kumimoji="0" lang="fr-FR" sz="3400" b="1" kern="1200">
          <a:solidFill>
            <a:schemeClr val="tx1">
              <a:lumMod val="65000"/>
              <a:lumOff val="35000"/>
            </a:schemeClr>
          </a:solidFill>
          <a:latin typeface="Roboto Bk" pitchFamily="2" charset="0"/>
          <a:ea typeface="Roboto Bk" pitchFamily="2" charset="0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fr-FR" sz="2900" b="1" kern="1200">
          <a:solidFill>
            <a:schemeClr val="tx1">
              <a:lumMod val="65000"/>
              <a:lumOff val="35000"/>
            </a:schemeClr>
          </a:solidFill>
          <a:latin typeface="Roboto" pitchFamily="2" charset="0"/>
          <a:ea typeface="Roboto" pitchFamily="2" charset="0"/>
          <a:cs typeface="+mn-cs"/>
        </a:defRPr>
      </a:lvl1pPr>
      <a:lvl2pPr marL="960120" indent="-41148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fr-FR" sz="2400" b="0" kern="1200">
          <a:solidFill>
            <a:schemeClr val="tx1">
              <a:lumMod val="65000"/>
              <a:lumOff val="35000"/>
            </a:schemeClr>
          </a:solidFill>
          <a:latin typeface="Roboto Lt" pitchFamily="2" charset="0"/>
          <a:ea typeface="Roboto Lt" pitchFamily="2" charset="0"/>
          <a:cs typeface="+mn-cs"/>
        </a:defRPr>
      </a:lvl2pPr>
      <a:lvl3pPr marL="1440180" indent="-342900" algn="l" defTabSz="109728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0" lang="fr-FR" sz="2200" b="0" kern="1200">
          <a:solidFill>
            <a:schemeClr val="tx1">
              <a:lumMod val="65000"/>
              <a:lumOff val="35000"/>
            </a:schemeClr>
          </a:solidFill>
          <a:latin typeface="Roboto Lt" pitchFamily="2" charset="0"/>
          <a:ea typeface="Roboto Lt" pitchFamily="2" charset="0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kumimoji="0" lang="fr-FR" sz="2200" kern="1200">
          <a:solidFill>
            <a:schemeClr val="tx1">
              <a:lumMod val="65000"/>
              <a:lumOff val="35000"/>
            </a:schemeClr>
          </a:solidFill>
          <a:latin typeface="Roboto" pitchFamily="2" charset="0"/>
          <a:ea typeface="Roboto" pitchFamily="2" charset="0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kumimoji="0" lang="fr-FR" sz="2200" kern="1200">
          <a:solidFill>
            <a:schemeClr val="tx1">
              <a:lumMod val="65000"/>
              <a:lumOff val="35000"/>
            </a:schemeClr>
          </a:solidFill>
          <a:latin typeface="Roboto" pitchFamily="2" charset="0"/>
          <a:ea typeface="Roboto" pitchFamily="2" charset="0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kumimoji="0" lang="fr-FR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kumimoji="0" lang="fr-FR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kumimoji="0" lang="fr-FR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kumimoji="0" lang="fr-FR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fr-FR"/>
      </a:defPPr>
      <a:lvl1pPr marL="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kumimoji="0" lang="fr-FR"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2.jpeg"/><Relationship Id="rId7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ueseo-my.sharepoint.com/:v:/g/personal/martin_arondel_reseau_eseo_fr/EYuXUjLSM_pIosi9rmo0qr0BPFwbG4mgcNvE9JAKoS9_ZQ?e=2siZMo" TargetMode="External"/><Relationship Id="rId2" Type="http://schemas.openxmlformats.org/officeDocument/2006/relationships/hyperlink" Target="https://reseaueseo-my.sharepoint.com/:v:/g/personal/martin_arondel_reseau_eseo_fr/EW5RiA5ptfVOhB96tKgBJioBnVxHI84Mod3h_nKFSgX_hw?e=eu8uLj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310590" y="2183010"/>
            <a:ext cx="7322436" cy="18510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b="1" err="1">
                <a:latin typeface="Diavlo Bold"/>
              </a:rPr>
              <a:t>Soutenance</a:t>
            </a:r>
            <a:r>
              <a:rPr lang="en-GB" b="1">
                <a:latin typeface="Diavlo Bold"/>
              </a:rPr>
              <a:t> de Finale</a:t>
            </a:r>
            <a:br>
              <a:rPr lang="en-GB" b="1">
                <a:latin typeface="Diavlo Bold"/>
              </a:rPr>
            </a:br>
            <a:r>
              <a:rPr lang="en-GB" b="1">
                <a:latin typeface="Diavlo Bold"/>
              </a:rPr>
              <a:t>ScoutBOT - PFE 2021/2022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310590" y="4435480"/>
            <a:ext cx="3646548" cy="488373"/>
          </a:xfrm>
        </p:spPr>
        <p:txBody>
          <a:bodyPr lIns="109728" tIns="54864" rIns="109728" bIns="54864" anchor="t">
            <a:normAutofit/>
          </a:bodyPr>
          <a:lstStyle/>
          <a:p>
            <a:r>
              <a:rPr lang="fr-FR" sz="2200">
                <a:latin typeface="Diavlo Book"/>
                <a:ea typeface="Roboto"/>
              </a:rPr>
              <a:t>Date : 21 janvier 2022</a:t>
            </a:r>
            <a:endParaRPr lang="fr-FR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888E1DD7-C443-4BCA-9FAE-499E0BED5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8" t="12432" r="24012" b="12738"/>
          <a:stretch/>
        </p:blipFill>
        <p:spPr>
          <a:xfrm>
            <a:off x="0" y="0"/>
            <a:ext cx="1795583" cy="1483938"/>
          </a:xfrm>
          <a:prstGeom prst="rect">
            <a:avLst/>
          </a:prstGeo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61F4EED6-8804-4F02-9E73-97FDE218C009}"/>
              </a:ext>
            </a:extLst>
          </p:cNvPr>
          <p:cNvSpPr txBox="1">
            <a:spLocks/>
          </p:cNvSpPr>
          <p:nvPr/>
        </p:nvSpPr>
        <p:spPr>
          <a:xfrm>
            <a:off x="228694" y="6406288"/>
            <a:ext cx="12037206" cy="488373"/>
          </a:xfrm>
          <a:prstGeom prst="rect">
            <a:avLst/>
          </a:prstGeom>
        </p:spPr>
        <p:txBody>
          <a:bodyPr lIns="109728" tIns="54864" rIns="109728" bIns="54864" anchor="t">
            <a:normAutofit/>
          </a:bodyPr>
          <a:lstStyle>
            <a:lvl1pPr marL="0" indent="0" algn="l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0" lang="fr-FR" sz="2400" b="0" kern="1200">
                <a:solidFill>
                  <a:srgbClr val="FFFFFF"/>
                </a:solidFill>
                <a:latin typeface="Diavlo Book" panose="02000000000000000000" pitchFamily="50" charset="0"/>
                <a:ea typeface="Roboto" pitchFamily="2" charset="0"/>
                <a:cs typeface="+mn-cs"/>
              </a:defRPr>
            </a:lvl1pPr>
            <a:lvl2pPr marL="548640" indent="0" algn="ctr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0" lang="fr-FR" sz="2400" b="0" kern="1200">
                <a:solidFill>
                  <a:schemeClr val="tx1">
                    <a:tint val="7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097280" indent="0" algn="ctr" defTabSz="109728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0" lang="fr-FR" sz="2200" b="0" kern="1200">
                <a:solidFill>
                  <a:schemeClr val="tx1">
                    <a:tint val="75000"/>
                  </a:schemeClr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4592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200" kern="12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219456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200" kern="1200">
                <a:solidFill>
                  <a:schemeClr val="tx1">
                    <a:tint val="75000"/>
                  </a:schemeClr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274320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109728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fr-FR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>
                <a:latin typeface="Diavlo Book"/>
                <a:ea typeface="Roboto"/>
              </a:rPr>
              <a:t>BRIENT Nathan, DUCLOS François, ARONDEL Martin, HINCELIN Arnaud, LE ROUX Adrien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2BF7B8-5A4F-491F-94B5-1040AC8C838D}"/>
              </a:ext>
            </a:extLst>
          </p:cNvPr>
          <p:cNvSpPr/>
          <p:nvPr/>
        </p:nvSpPr>
        <p:spPr>
          <a:xfrm>
            <a:off x="4088822" y="2062596"/>
            <a:ext cx="95250" cy="3273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475513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755B1B7-3DAD-4F0F-AF14-AC4D1FB18418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ea typeface="+mn-lt"/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ea typeface="+mn-lt"/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1758801443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4A2E013-A2A5-4F67-AFAB-91110A189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b="0">
                <a:latin typeface="Roboto"/>
                <a:ea typeface="Roboto"/>
              </a:rPr>
              <a:t>Impossibilité d’utiliser la géolocalisation par GPS à cause des bâtiments </a:t>
            </a:r>
            <a:endParaRPr lang="fr-FR">
              <a:latin typeface="Roboto"/>
              <a:ea typeface="Roboto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b="0">
                <a:latin typeface="Roboto"/>
                <a:ea typeface="Roboto"/>
              </a:rPr>
              <a:t>Localisation </a:t>
            </a:r>
            <a:r>
              <a:rPr lang="fr-FR" b="0">
                <a:latin typeface="Calibri"/>
                <a:ea typeface="Roboto"/>
                <a:cs typeface="Calibri"/>
              </a:rPr>
              <a:t>d'un objet ou d’une personne </a:t>
            </a:r>
            <a:r>
              <a:rPr lang="fr-FR" b="0">
                <a:latin typeface="Roboto"/>
                <a:ea typeface="Roboto"/>
              </a:rPr>
              <a:t>en intérieur</a:t>
            </a:r>
            <a:endParaRPr lang="en-US" b="0">
              <a:latin typeface="Roboto"/>
              <a:ea typeface="Roboto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fr-FR" b="0">
                <a:latin typeface="Roboto"/>
                <a:ea typeface="Roboto"/>
              </a:rPr>
              <a:t>Se repérer dans l'espace (Ex: dans une pièce ou à quel étage)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E0CC0D-3538-471E-9164-103C9D052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B66124F-7F70-4E38-A1A2-3096AC963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821972" cy="876028"/>
          </a:xfrm>
        </p:spPr>
        <p:txBody>
          <a:bodyPr/>
          <a:lstStyle/>
          <a:p>
            <a:r>
              <a:rPr lang="fr-FR">
                <a:latin typeface="Roboto Bk"/>
              </a:rPr>
              <a:t>Qu’est-ce que l’indoor positioning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18F162-0ABF-473E-90A1-E110FE05F7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8" name="Image 8" descr="Une image contenant texte, bâtiment, station, plateforme&#10;&#10;Description générée automatiquement">
            <a:extLst>
              <a:ext uri="{FF2B5EF4-FFF2-40B4-BE49-F238E27FC236}">
                <a16:creationId xmlns:a16="http://schemas.microsoft.com/office/drawing/2014/main" id="{49EF291C-AAB9-4528-B3DA-995A3DC5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43" y="4035210"/>
            <a:ext cx="2931458" cy="2209800"/>
          </a:xfrm>
          <a:prstGeom prst="rect">
            <a:avLst/>
          </a:prstGeom>
        </p:spPr>
      </p:pic>
      <p:pic>
        <p:nvPicPr>
          <p:cNvPr id="9" name="Image 9" descr="Une image contenant texte, bâtiment, intérieur, bagage&#10;&#10;Description générée automatiquement">
            <a:extLst>
              <a:ext uri="{FF2B5EF4-FFF2-40B4-BE49-F238E27FC236}">
                <a16:creationId xmlns:a16="http://schemas.microsoft.com/office/drawing/2014/main" id="{F085EB9C-5F21-41F3-AE10-CC8FCEDA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569" y="4036297"/>
            <a:ext cx="3325904" cy="2213138"/>
          </a:xfrm>
          <a:prstGeom prst="rect">
            <a:avLst/>
          </a:prstGeom>
        </p:spPr>
      </p:pic>
      <p:pic>
        <p:nvPicPr>
          <p:cNvPr id="10" name="Image 10" descr="Une image contenant bâtiment, intérieur, plateforme, entrepôt&#10;&#10;Description générée automatiquement">
            <a:extLst>
              <a:ext uri="{FF2B5EF4-FFF2-40B4-BE49-F238E27FC236}">
                <a16:creationId xmlns:a16="http://schemas.microsoft.com/office/drawing/2014/main" id="{82329C52-AF3A-496F-BF8C-70B451F82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623" y="4035382"/>
            <a:ext cx="3325905" cy="221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32133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FC7503-9FE5-4ED9-BA38-34992739D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543497A-3DF8-40A6-B13D-F48626F1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Roboto Bk"/>
              </a:rPr>
              <a:t>Trilatération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302774-0DDA-4984-ADDE-09A1DB47A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B4ED8B82-B85B-4370-8D7D-F171634E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5" y="1719413"/>
            <a:ext cx="3572476" cy="355549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875B9CF-5EF8-4DBD-9F73-95D3E88F68F8}"/>
              </a:ext>
            </a:extLst>
          </p:cNvPr>
          <p:cNvSpPr txBox="1"/>
          <p:nvPr/>
        </p:nvSpPr>
        <p:spPr>
          <a:xfrm>
            <a:off x="4758519" y="1926608"/>
            <a:ext cx="705361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Trilatération</a:t>
            </a:r>
            <a:r>
              <a:rPr lang="fr-FR"/>
              <a:t>: méthode mathématique permettant de déterminer la position d'un point en utilisant la géométrie des triangles, par rapport à trois points de références dont on connait leurs positions.</a:t>
            </a: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Données nécessaires pour trouver la position du point :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cs typeface="Calibri"/>
              </a:rPr>
              <a:t>Position de trois points différents (x1, x2, …)</a:t>
            </a:r>
          </a:p>
          <a:p>
            <a:pPr marL="742950" lvl="1" indent="-285750">
              <a:buFont typeface="Arial"/>
              <a:buChar char="•"/>
            </a:pPr>
            <a:r>
              <a:rPr lang="fr-FR">
                <a:cs typeface="Calibri"/>
              </a:rPr>
              <a:t>Distances entre le point à déterminer et les points connus (r1, r2, r3)</a:t>
            </a:r>
          </a:p>
          <a:p>
            <a:endParaRPr lang="fr-FR">
              <a:cs typeface="Calibri"/>
            </a:endParaRPr>
          </a:p>
          <a:p>
            <a:r>
              <a:rPr lang="fr-FR">
                <a:cs typeface="Calibri"/>
              </a:rPr>
              <a:t>On peut trouver (x, y) en mettant en relation les équations de cercle:</a:t>
            </a:r>
          </a:p>
          <a:p>
            <a:endParaRPr lang="fr-FR">
              <a:cs typeface="Calibri"/>
            </a:endParaRP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08058104-AA52-4CD4-ABF0-7F443150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30" y="4829175"/>
            <a:ext cx="3802465" cy="327261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5E6DC62F-9511-4C9A-A359-12649004D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0" y="5261354"/>
            <a:ext cx="3758820" cy="327261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14F78ECE-C48B-4434-A034-7AC6C679F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230" y="5693533"/>
            <a:ext cx="3802465" cy="3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08501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95716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>
                <a:latin typeface="roboto bk"/>
              </a:rPr>
              <a:t>Indoor positioning : Solutions trouvées</a:t>
            </a:r>
            <a:endParaRPr lang="fr-FR" sz="340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AD1022-AB29-43B7-8051-00B1FB7B6622}"/>
              </a:ext>
            </a:extLst>
          </p:cNvPr>
          <p:cNvSpPr/>
          <p:nvPr/>
        </p:nvSpPr>
        <p:spPr>
          <a:xfrm>
            <a:off x="1270503" y="24794510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270503" y="24794510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12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09" y="24933207"/>
            <a:ext cx="337648" cy="3131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2595066" y="25790773"/>
            <a:ext cx="376951" cy="37451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26214" y="25760784"/>
            <a:ext cx="332928" cy="368042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1750530" y="26120402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1697802" y="25240920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002541" y="25140983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413378" y="24937385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19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6184" y="25076082"/>
            <a:ext cx="337648" cy="31314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2737941" y="25933648"/>
            <a:ext cx="376951" cy="37451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569089" y="25903659"/>
            <a:ext cx="332928" cy="368042"/>
          </a:xfrm>
          <a:prstGeom prst="rect">
            <a:avLst/>
          </a:prstGeom>
        </p:spPr>
      </p:pic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1893405" y="26263277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1840677" y="25383795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145416" y="25283858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556253" y="25080260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26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9059" y="25218957"/>
            <a:ext cx="337648" cy="31314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2880816" y="26076523"/>
            <a:ext cx="376951" cy="37451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11964" y="26046534"/>
            <a:ext cx="332928" cy="368042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2036280" y="26406152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1983552" y="25526670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288291" y="25426733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699128" y="25223135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33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1934" y="25361832"/>
            <a:ext cx="337648" cy="31314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3023691" y="26219398"/>
            <a:ext cx="376951" cy="37451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54839" y="26189409"/>
            <a:ext cx="332928" cy="368042"/>
          </a:xfrm>
          <a:prstGeom prst="rect">
            <a:avLst/>
          </a:prstGeom>
        </p:spPr>
      </p:pic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2179155" y="26549027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2126427" y="25669545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431166" y="25569608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764509A-AB3F-472D-94C8-8D038A6339AA}"/>
              </a:ext>
            </a:extLst>
          </p:cNvPr>
          <p:cNvSpPr/>
          <p:nvPr/>
        </p:nvSpPr>
        <p:spPr>
          <a:xfrm>
            <a:off x="1842003" y="25366010"/>
            <a:ext cx="3977052" cy="2325885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pic>
        <p:nvPicPr>
          <p:cNvPr id="40" name="Graphique 27" descr="Antenne relais téléphonique avec un remplissage uni">
            <a:extLst>
              <a:ext uri="{FF2B5EF4-FFF2-40B4-BE49-F238E27FC236}">
                <a16:creationId xmlns:a16="http://schemas.microsoft.com/office/drawing/2014/main" id="{9B67BC3B-1D87-41AC-993A-46E073B07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809" y="25504707"/>
            <a:ext cx="337648" cy="31314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0717FFC-ABAF-4444-80A9-7635031A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000">
            <a:off x="3166566" y="26362273"/>
            <a:ext cx="376951" cy="374512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51C13B2-E15C-4D1C-B06F-0A30F097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997714" y="26332284"/>
            <a:ext cx="332928" cy="368042"/>
          </a:xfrm>
          <a:prstGeom prst="rect">
            <a:avLst/>
          </a:prstGeom>
        </p:spPr>
      </p:pic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4CD72FFB-E0FD-4733-AFDD-716E5E5B2D88}"/>
              </a:ext>
            </a:extLst>
          </p:cNvPr>
          <p:cNvCxnSpPr>
            <a:cxnSpLocks/>
          </p:cNvCxnSpPr>
          <p:nvPr/>
        </p:nvCxnSpPr>
        <p:spPr>
          <a:xfrm flipH="1">
            <a:off x="2322030" y="26691902"/>
            <a:ext cx="894795" cy="649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256569AF-7637-4BDA-8589-66E704FEE8E6}"/>
              </a:ext>
            </a:extLst>
          </p:cNvPr>
          <p:cNvCxnSpPr>
            <a:cxnSpLocks/>
          </p:cNvCxnSpPr>
          <p:nvPr/>
        </p:nvCxnSpPr>
        <p:spPr>
          <a:xfrm flipH="1" flipV="1">
            <a:off x="2269302" y="25812420"/>
            <a:ext cx="894795" cy="6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32A7ADCA-B3F6-4B0A-972D-60C3E520E468}"/>
              </a:ext>
            </a:extLst>
          </p:cNvPr>
          <p:cNvCxnSpPr>
            <a:cxnSpLocks/>
          </p:cNvCxnSpPr>
          <p:nvPr/>
        </p:nvCxnSpPr>
        <p:spPr>
          <a:xfrm flipV="1">
            <a:off x="3574041" y="25712483"/>
            <a:ext cx="1863883" cy="75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1FC617D-44DA-4A0A-AE67-7074FE88877E}"/>
              </a:ext>
            </a:extLst>
          </p:cNvPr>
          <p:cNvSpPr/>
          <p:nvPr/>
        </p:nvSpPr>
        <p:spPr>
          <a:xfrm>
            <a:off x="3855027" y="1265958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Solution N°1: indoor positioning à 3 Beacons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9A80EAF-4C89-483C-B544-5AC26CBDFEB7}"/>
              </a:ext>
            </a:extLst>
          </p:cNvPr>
          <p:cNvCxnSpPr>
            <a:cxnSpLocks/>
          </p:cNvCxnSpPr>
          <p:nvPr/>
        </p:nvCxnSpPr>
        <p:spPr>
          <a:xfrm>
            <a:off x="5819055" y="1814876"/>
            <a:ext cx="0" cy="445790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6B49F5D6-CD3D-4175-B039-C4E30E9A5C70}"/>
              </a:ext>
            </a:extLst>
          </p:cNvPr>
          <p:cNvGrpSpPr/>
          <p:nvPr/>
        </p:nvGrpSpPr>
        <p:grpSpPr>
          <a:xfrm>
            <a:off x="6936207" y="2597934"/>
            <a:ext cx="4623955" cy="1965613"/>
            <a:chOff x="6695207" y="2010639"/>
            <a:chExt cx="4623955" cy="430356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DE4D271-B8E0-4CC8-912D-E628B61E9DE2}"/>
                </a:ext>
              </a:extLst>
            </p:cNvPr>
            <p:cNvSpPr/>
            <p:nvPr/>
          </p:nvSpPr>
          <p:spPr>
            <a:xfrm>
              <a:off x="6695208" y="2010639"/>
              <a:ext cx="4623954" cy="610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>
                  <a:cs typeface="Calibri"/>
                </a:rPr>
                <a:t>Problèmes :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FAB3CAC-F225-4030-85E7-75112927279B}"/>
                </a:ext>
              </a:extLst>
            </p:cNvPr>
            <p:cNvSpPr/>
            <p:nvPr/>
          </p:nvSpPr>
          <p:spPr>
            <a:xfrm>
              <a:off x="6695207" y="2582863"/>
              <a:ext cx="4623954" cy="37313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>
                <a:cs typeface="Calibri"/>
              </a:endParaRPr>
            </a:p>
          </p:txBody>
        </p:sp>
      </p:grpSp>
      <p:sp>
        <p:nvSpPr>
          <p:cNvPr id="58" name="ZoneTexte 57">
            <a:extLst>
              <a:ext uri="{FF2B5EF4-FFF2-40B4-BE49-F238E27FC236}">
                <a16:creationId xmlns:a16="http://schemas.microsoft.com/office/drawing/2014/main" id="{27DFB497-2FE9-49E1-8704-1986283CDF79}"/>
              </a:ext>
            </a:extLst>
          </p:cNvPr>
          <p:cNvSpPr txBox="1"/>
          <p:nvPr/>
        </p:nvSpPr>
        <p:spPr>
          <a:xfrm>
            <a:off x="7222823" y="2996710"/>
            <a:ext cx="405072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Puissance reçue (RSSI) pas fiable </a:t>
            </a:r>
          </a:p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</a:rPr>
              <a:t>Pas de connaissance</a:t>
            </a:r>
            <a:r>
              <a:rPr lang="fr-FR">
                <a:cs typeface="Calibri"/>
              </a:rPr>
              <a:t> sur le traitement des signaux reçu</a:t>
            </a:r>
          </a:p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</a:rPr>
              <a:t>Mauvaise position des cartes </a:t>
            </a:r>
            <a:r>
              <a:rPr lang="fr-FR">
                <a:cs typeface="Calibri"/>
              </a:rPr>
              <a:t>et des Beacons</a:t>
            </a:r>
          </a:p>
          <a:p>
            <a:endParaRPr lang="fr-FR">
              <a:cs typeface="Calibri"/>
            </a:endParaRPr>
          </a:p>
        </p:txBody>
      </p:sp>
      <p:pic>
        <p:nvPicPr>
          <p:cNvPr id="2" name="Image 7" descr="Une image contenant montre&#10;&#10;Description générée automatiquement">
            <a:extLst>
              <a:ext uri="{FF2B5EF4-FFF2-40B4-BE49-F238E27FC236}">
                <a16:creationId xmlns:a16="http://schemas.microsoft.com/office/drawing/2014/main" id="{37BC5650-C74C-4BCE-972C-37B3C100B7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252" b="28928"/>
          <a:stretch/>
        </p:blipFill>
        <p:spPr>
          <a:xfrm>
            <a:off x="982894" y="2106657"/>
            <a:ext cx="3694550" cy="32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81212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35753C-44A8-44B9-962A-108521871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6816CE-472F-42A1-BEA8-D4875F2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81897"/>
            <a:ext cx="9302026" cy="876028"/>
          </a:xfrm>
        </p:spPr>
        <p:txBody>
          <a:bodyPr>
            <a:normAutofit/>
          </a:bodyPr>
          <a:lstStyle/>
          <a:p>
            <a:pPr algn="l"/>
            <a:r>
              <a:rPr lang="fr-FR" b="0">
                <a:latin typeface="Roboto Bk"/>
              </a:rPr>
              <a:t>Indoor positioning : Solutions retenues</a:t>
            </a:r>
            <a:endParaRPr lang="fr-FR"/>
          </a:p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AFC663-EDC6-472C-B244-B2F8B1124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2D1F78CD-1514-4DC0-953F-DEF7CF1DD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17" b="27273"/>
          <a:stretch/>
        </p:blipFill>
        <p:spPr>
          <a:xfrm>
            <a:off x="508605" y="2154284"/>
            <a:ext cx="4516782" cy="4106859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674524E8-087D-4571-A62F-445071AE0F02}"/>
              </a:ext>
            </a:extLst>
          </p:cNvPr>
          <p:cNvGrpSpPr/>
          <p:nvPr/>
        </p:nvGrpSpPr>
        <p:grpSpPr>
          <a:xfrm>
            <a:off x="7011741" y="2904092"/>
            <a:ext cx="4329838" cy="2134252"/>
            <a:chOff x="6695207" y="2010639"/>
            <a:chExt cx="4623955" cy="430356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9B812CE-6B53-4C32-B6FC-AC611BE8192C}"/>
                </a:ext>
              </a:extLst>
            </p:cNvPr>
            <p:cNvSpPr/>
            <p:nvPr/>
          </p:nvSpPr>
          <p:spPr>
            <a:xfrm>
              <a:off x="6695208" y="2010639"/>
              <a:ext cx="4623954" cy="61014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>
                  <a:cs typeface="Calibri"/>
                </a:rPr>
                <a:t>Problèmes :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77F157-38D8-463A-A2F9-AAE60BB908B7}"/>
                </a:ext>
              </a:extLst>
            </p:cNvPr>
            <p:cNvSpPr/>
            <p:nvPr/>
          </p:nvSpPr>
          <p:spPr>
            <a:xfrm>
              <a:off x="6695207" y="2582863"/>
              <a:ext cx="4623954" cy="373134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marL="285750" indent="-285750">
                <a:buFont typeface="Arial"/>
                <a:buChar char="•"/>
              </a:pPr>
              <a:endParaRPr lang="fr-FR">
                <a:cs typeface="Calibri"/>
              </a:endParaRP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E11A8FFC-60D9-4788-A2CC-5C217B3E246B}"/>
              </a:ext>
            </a:extLst>
          </p:cNvPr>
          <p:cNvSpPr txBox="1"/>
          <p:nvPr/>
        </p:nvSpPr>
        <p:spPr>
          <a:xfrm>
            <a:off x="7068283" y="3381266"/>
            <a:ext cx="427329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</a:rPr>
              <a:t>Trop de beacons </a:t>
            </a:r>
            <a:r>
              <a:rPr lang="fr-FR">
                <a:cs typeface="Calibri"/>
                <a:sym typeface="Wingdings" panose="05000000000000000000" pitchFamily="2" charset="2"/>
              </a:rPr>
              <a:t> Solutions non adaptée à de grands espaces</a:t>
            </a:r>
          </a:p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  <a:sym typeface="Wingdings" panose="05000000000000000000" pitchFamily="2" charset="2"/>
              </a:rPr>
              <a:t>Erreur de traitement</a:t>
            </a:r>
            <a:r>
              <a:rPr lang="fr-FR">
                <a:cs typeface="Calibri"/>
                <a:sym typeface="Wingdings" panose="05000000000000000000" pitchFamily="2" charset="2"/>
              </a:rPr>
              <a:t> pour choisir les balises les plus proches</a:t>
            </a:r>
          </a:p>
          <a:p>
            <a:pPr marL="285750" indent="-285750">
              <a:buFont typeface="Arial"/>
              <a:buChar char="•"/>
            </a:pPr>
            <a:r>
              <a:rPr lang="fr-FR" b="1">
                <a:cs typeface="Calibri"/>
                <a:sym typeface="Wingdings" panose="05000000000000000000" pitchFamily="2" charset="2"/>
              </a:rPr>
              <a:t>Distance minimale</a:t>
            </a:r>
            <a:r>
              <a:rPr lang="fr-FR">
                <a:cs typeface="Calibri"/>
                <a:sym typeface="Wingdings" panose="05000000000000000000" pitchFamily="2" charset="2"/>
              </a:rPr>
              <a:t> requise </a:t>
            </a:r>
          </a:p>
          <a:p>
            <a:endParaRPr lang="fr-FR"/>
          </a:p>
          <a:p>
            <a:endParaRPr lang="fr-FR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BFBD44-60F7-4901-9632-D81AAA145361}"/>
              </a:ext>
            </a:extLst>
          </p:cNvPr>
          <p:cNvSpPr/>
          <p:nvPr/>
        </p:nvSpPr>
        <p:spPr>
          <a:xfrm>
            <a:off x="642505" y="1410202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Solution N°2: Maillage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390483C-2667-48BA-8A48-2568A008690C}"/>
              </a:ext>
            </a:extLst>
          </p:cNvPr>
          <p:cNvCxnSpPr>
            <a:cxnSpLocks/>
          </p:cNvCxnSpPr>
          <p:nvPr/>
        </p:nvCxnSpPr>
        <p:spPr>
          <a:xfrm>
            <a:off x="6141026" y="1750868"/>
            <a:ext cx="0" cy="451027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330927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35753C-44A8-44B9-962A-108521871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6816CE-472F-42A1-BEA8-D4875F2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81897"/>
            <a:ext cx="9302026" cy="876028"/>
          </a:xfrm>
        </p:spPr>
        <p:txBody>
          <a:bodyPr>
            <a:normAutofit/>
          </a:bodyPr>
          <a:lstStyle/>
          <a:p>
            <a:pPr algn="l"/>
            <a:r>
              <a:rPr lang="fr-FR" b="0">
                <a:latin typeface="Roboto Bk"/>
              </a:rPr>
              <a:t>Indoor positioning : Solutions retenues</a:t>
            </a:r>
            <a:endParaRPr lang="fr-FR"/>
          </a:p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AFC663-EDC6-472C-B244-B2F8B1124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1E86585E-686F-4D30-BC05-CD8B2EAC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52" b="28928"/>
          <a:stretch/>
        </p:blipFill>
        <p:spPr>
          <a:xfrm>
            <a:off x="944794" y="1954257"/>
            <a:ext cx="3694550" cy="327918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F4205AA-AFEE-4495-A3A8-83D59017F1D6}"/>
              </a:ext>
            </a:extLst>
          </p:cNvPr>
          <p:cNvSpPr txBox="1"/>
          <p:nvPr/>
        </p:nvSpPr>
        <p:spPr>
          <a:xfrm>
            <a:off x="7380680" y="2146911"/>
            <a:ext cx="396453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Article</a:t>
            </a:r>
            <a:r>
              <a:rPr lang="fr-FR">
                <a:cs typeface="Calibri"/>
              </a:rPr>
              <a:t> : « </a:t>
            </a:r>
            <a:r>
              <a:rPr lang="fr-FR">
                <a:ea typeface="+mn-lt"/>
                <a:cs typeface="+mn-lt"/>
              </a:rPr>
              <a:t>An RSSI Classification and Tracing </a:t>
            </a:r>
            <a:r>
              <a:rPr lang="fr-FR" err="1">
                <a:ea typeface="+mn-lt"/>
                <a:cs typeface="+mn-lt"/>
              </a:rPr>
              <a:t>Algorithm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Improve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Trilateration-Based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Positioning</a:t>
            </a:r>
            <a:r>
              <a:rPr lang="fr-FR">
                <a:ea typeface="+mn-lt"/>
                <a:cs typeface="Calibri"/>
              </a:rPr>
              <a:t> » </a:t>
            </a:r>
            <a:r>
              <a:rPr lang="fr-FR">
                <a:ea typeface="+mn-lt"/>
                <a:cs typeface="+mn-lt"/>
              </a:rPr>
              <a:t>Publié le 30 Juillet 2020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Utilisation d'un algorithme de tri du RSSI développé par </a:t>
            </a:r>
            <a:r>
              <a:rPr lang="fr-FR" b="1">
                <a:ea typeface="+mn-lt"/>
                <a:cs typeface="+mn-lt"/>
              </a:rPr>
              <a:t>Yong Shi, </a:t>
            </a:r>
            <a:r>
              <a:rPr lang="fr-FR" b="1" err="1">
                <a:ea typeface="+mn-lt"/>
                <a:cs typeface="+mn-lt"/>
              </a:rPr>
              <a:t>Wenzhong</a:t>
            </a:r>
            <a:r>
              <a:rPr lang="fr-FR" b="1">
                <a:ea typeface="+mn-lt"/>
                <a:cs typeface="+mn-lt"/>
              </a:rPr>
              <a:t> Shi, </a:t>
            </a:r>
            <a:r>
              <a:rPr lang="fr-FR" b="1" err="1">
                <a:ea typeface="+mn-lt"/>
                <a:cs typeface="+mn-lt"/>
              </a:rPr>
              <a:t>Xintao</a:t>
            </a:r>
            <a:r>
              <a:rPr lang="fr-FR" b="1">
                <a:ea typeface="+mn-lt"/>
                <a:cs typeface="+mn-lt"/>
              </a:rPr>
              <a:t> Liu et </a:t>
            </a:r>
            <a:r>
              <a:rPr lang="fr-FR" b="1" err="1">
                <a:ea typeface="+mn-lt"/>
                <a:cs typeface="+mn-lt"/>
              </a:rPr>
              <a:t>Xianjian</a:t>
            </a:r>
            <a:r>
              <a:rPr lang="fr-FR" b="1">
                <a:ea typeface="+mn-lt"/>
                <a:cs typeface="+mn-lt"/>
              </a:rPr>
              <a:t> Xiao</a:t>
            </a:r>
            <a:r>
              <a:rPr lang="fr-FR">
                <a:ea typeface="+mn-lt"/>
                <a:cs typeface="+mn-lt"/>
              </a:rPr>
              <a:t> (4 chercheurs chinois)</a:t>
            </a:r>
            <a:br>
              <a:rPr lang="fr-FR">
                <a:ea typeface="+mn-lt"/>
                <a:cs typeface="+mn-lt"/>
              </a:rPr>
            </a:b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Séparation en </a:t>
            </a:r>
            <a:r>
              <a:rPr lang="fr-FR" b="1">
                <a:cs typeface="Calibri"/>
              </a:rPr>
              <a:t>3 types de RSSI </a:t>
            </a:r>
            <a:r>
              <a:rPr lang="fr-FR">
                <a:cs typeface="Calibri"/>
              </a:rPr>
              <a:t>(IC, NC, DC)</a:t>
            </a:r>
          </a:p>
          <a:p>
            <a:endParaRPr lang="fr-FR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B95F1-C47F-49D4-AC49-4B710591C1B2}"/>
              </a:ext>
            </a:extLst>
          </p:cNvPr>
          <p:cNvSpPr/>
          <p:nvPr/>
        </p:nvSpPr>
        <p:spPr>
          <a:xfrm>
            <a:off x="7010492" y="1978436"/>
            <a:ext cx="4704913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9CEAF-032B-408F-BC09-040D573131B2}"/>
              </a:ext>
            </a:extLst>
          </p:cNvPr>
          <p:cNvSpPr/>
          <p:nvPr/>
        </p:nvSpPr>
        <p:spPr>
          <a:xfrm>
            <a:off x="7010492" y="1650372"/>
            <a:ext cx="4704912" cy="328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D399E6-4745-43D2-80EB-3D383C3D6E7C}"/>
              </a:ext>
            </a:extLst>
          </p:cNvPr>
          <p:cNvSpPr txBox="1"/>
          <p:nvPr/>
        </p:nvSpPr>
        <p:spPr>
          <a:xfrm>
            <a:off x="8462263" y="1629738"/>
            <a:ext cx="1801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Solution retenue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F2A9A7-9130-4AE5-B5FB-D0FCD26F1B83}"/>
              </a:ext>
            </a:extLst>
          </p:cNvPr>
          <p:cNvSpPr/>
          <p:nvPr/>
        </p:nvSpPr>
        <p:spPr>
          <a:xfrm>
            <a:off x="332333" y="1224629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Solution N°3: Algorithme de </a:t>
            </a:r>
            <a:r>
              <a:rPr lang="fr-FR" err="1">
                <a:cs typeface="Calibri"/>
              </a:rPr>
              <a:t>tri-partition</a:t>
            </a:r>
            <a:endParaRPr lang="fr-FR">
              <a:cs typeface="Calibri"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A8DE0BE-1927-4E79-A595-F2788DBDC78F}"/>
              </a:ext>
            </a:extLst>
          </p:cNvPr>
          <p:cNvCxnSpPr>
            <a:cxnSpLocks/>
          </p:cNvCxnSpPr>
          <p:nvPr/>
        </p:nvCxnSpPr>
        <p:spPr>
          <a:xfrm>
            <a:off x="5903282" y="1612111"/>
            <a:ext cx="0" cy="448540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578417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35753C-44A8-44B9-962A-108521871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6816CE-472F-42A1-BEA8-D4875F2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81897"/>
            <a:ext cx="9302026" cy="876028"/>
          </a:xfrm>
        </p:spPr>
        <p:txBody>
          <a:bodyPr>
            <a:normAutofit/>
          </a:bodyPr>
          <a:lstStyle/>
          <a:p>
            <a:pPr algn="l"/>
            <a:r>
              <a:rPr lang="fr-FR" b="0">
                <a:latin typeface="Roboto Bk"/>
              </a:rPr>
              <a:t>Indoor </a:t>
            </a:r>
            <a:r>
              <a:rPr lang="fr-FR" b="0" err="1">
                <a:latin typeface="Roboto Bk"/>
              </a:rPr>
              <a:t>positioning</a:t>
            </a:r>
            <a:r>
              <a:rPr lang="fr-FR" b="0">
                <a:latin typeface="Roboto Bk"/>
              </a:rPr>
              <a:t> : Solutions retenues</a:t>
            </a:r>
            <a:endParaRPr lang="fr-FR"/>
          </a:p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AFC663-EDC6-472C-B244-B2F8B1124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1E86585E-686F-4D30-BC05-CD8B2EAC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52" b="28928"/>
          <a:stretch/>
        </p:blipFill>
        <p:spPr>
          <a:xfrm>
            <a:off x="802726" y="2291203"/>
            <a:ext cx="3694550" cy="32791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F2A9A7-9130-4AE5-B5FB-D0FCD26F1B83}"/>
              </a:ext>
            </a:extLst>
          </p:cNvPr>
          <p:cNvSpPr/>
          <p:nvPr/>
        </p:nvSpPr>
        <p:spPr>
          <a:xfrm>
            <a:off x="332333" y="1224629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Solution N°3: Algorithme de </a:t>
            </a:r>
            <a:r>
              <a:rPr lang="fr-FR" err="1">
                <a:cs typeface="Calibri"/>
              </a:rPr>
              <a:t>tri-partition</a:t>
            </a:r>
            <a:endParaRPr lang="fr-FR">
              <a:cs typeface="Calibri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F4324F1-BBD8-4623-ACA4-4348E4DCC88C}"/>
              </a:ext>
            </a:extLst>
          </p:cNvPr>
          <p:cNvCxnSpPr/>
          <p:nvPr/>
        </p:nvCxnSpPr>
        <p:spPr>
          <a:xfrm>
            <a:off x="5720510" y="1688091"/>
            <a:ext cx="51955" cy="448540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3ACCBD23-E9DD-4E52-BD8A-2946BE936207}"/>
              </a:ext>
            </a:extLst>
          </p:cNvPr>
          <p:cNvGrpSpPr/>
          <p:nvPr/>
        </p:nvGrpSpPr>
        <p:grpSpPr>
          <a:xfrm>
            <a:off x="6473654" y="2216654"/>
            <a:ext cx="5018913" cy="3428280"/>
            <a:chOff x="6473654" y="1388299"/>
            <a:chExt cx="5018913" cy="3428280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F4205AA-AFEE-4495-A3A8-83D59017F1D6}"/>
                </a:ext>
              </a:extLst>
            </p:cNvPr>
            <p:cNvSpPr txBox="1"/>
            <p:nvPr/>
          </p:nvSpPr>
          <p:spPr>
            <a:xfrm>
              <a:off x="6731860" y="1954257"/>
              <a:ext cx="4502500" cy="286232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fr-FR">
                  <a:cs typeface="Calibri"/>
                </a:rPr>
                <a:t>Une </a:t>
              </a:r>
              <a:r>
                <a:rPr lang="fr-FR" b="1">
                  <a:cs typeface="Calibri"/>
                </a:rPr>
                <a:t>taille minimum </a:t>
              </a:r>
              <a:r>
                <a:rPr lang="fr-FR">
                  <a:cs typeface="Calibri"/>
                </a:rPr>
                <a:t>de pièce est requise : environ 10m²</a:t>
              </a:r>
            </a:p>
            <a:p>
              <a:pPr marL="285750" indent="-285750">
                <a:buFont typeface="Arial"/>
                <a:buChar char="•"/>
              </a:pPr>
              <a:r>
                <a:rPr lang="fr-FR">
                  <a:cs typeface="Calibri"/>
                </a:rPr>
                <a:t>Rajout d’une </a:t>
              </a:r>
              <a:r>
                <a:rPr lang="fr-FR" b="1">
                  <a:cs typeface="Calibri"/>
                </a:rPr>
                <a:t>4eme balise</a:t>
              </a:r>
              <a:r>
                <a:rPr lang="fr-FR">
                  <a:cs typeface="Calibri"/>
                </a:rPr>
                <a:t> pour augmenter la précision</a:t>
              </a:r>
            </a:p>
            <a:p>
              <a:pPr marL="285750" indent="-285750">
                <a:buFont typeface="Arial"/>
                <a:buChar char="•"/>
              </a:pPr>
              <a:r>
                <a:rPr lang="fr-FR" b="1">
                  <a:cs typeface="Calibri"/>
                </a:rPr>
                <a:t>Problème de précision</a:t>
              </a:r>
              <a:r>
                <a:rPr lang="fr-FR">
                  <a:cs typeface="Calibri"/>
                </a:rPr>
                <a:t> sur les extrémités</a:t>
              </a:r>
            </a:p>
            <a:p>
              <a:pPr marL="285750" indent="-285750">
                <a:buFont typeface="Arial"/>
                <a:buChar char="•"/>
              </a:pPr>
              <a:r>
                <a:rPr lang="fr-FR">
                  <a:cs typeface="Calibri"/>
                </a:rPr>
                <a:t>Un </a:t>
              </a:r>
              <a:r>
                <a:rPr lang="fr-FR" b="1">
                  <a:cs typeface="Calibri"/>
                </a:rPr>
                <a:t>minimum de 10 valeurs est requi</a:t>
              </a:r>
              <a:r>
                <a:rPr lang="fr-FR">
                  <a:cs typeface="Calibri"/>
                </a:rPr>
                <a:t>s pour avoir une précision acceptable (rayon d’environ 1,5m)</a:t>
              </a:r>
            </a:p>
            <a:p>
              <a:pPr marL="285750" indent="-285750">
                <a:buFont typeface="Arial"/>
                <a:buChar char="•"/>
              </a:pPr>
              <a:endParaRPr lang="fr-FR"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endParaRPr lang="fr-FR">
                <a:cs typeface="Calibri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5B95F1-C47F-49D4-AC49-4B710591C1B2}"/>
                </a:ext>
              </a:extLst>
            </p:cNvPr>
            <p:cNvSpPr/>
            <p:nvPr/>
          </p:nvSpPr>
          <p:spPr>
            <a:xfrm>
              <a:off x="6473654" y="1388299"/>
              <a:ext cx="5018913" cy="4587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E93F4-C2DD-40E2-A3C7-F70B768984C5}"/>
                </a:ext>
              </a:extLst>
            </p:cNvPr>
            <p:cNvSpPr/>
            <p:nvPr/>
          </p:nvSpPr>
          <p:spPr>
            <a:xfrm>
              <a:off x="6473654" y="1858426"/>
              <a:ext cx="5018913" cy="2457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D701031B-899D-4600-AC19-2BDBD783F3FE}"/>
                </a:ext>
              </a:extLst>
            </p:cNvPr>
            <p:cNvSpPr txBox="1"/>
            <p:nvPr/>
          </p:nvSpPr>
          <p:spPr>
            <a:xfrm>
              <a:off x="7797401" y="1433027"/>
              <a:ext cx="2371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Prérequis et problèmes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826740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35753C-44A8-44B9-962A-108521871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6816CE-472F-42A1-BEA8-D4875F29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181897"/>
            <a:ext cx="9302026" cy="876028"/>
          </a:xfrm>
        </p:spPr>
        <p:txBody>
          <a:bodyPr>
            <a:normAutofit/>
          </a:bodyPr>
          <a:lstStyle/>
          <a:p>
            <a:pPr algn="l"/>
            <a:r>
              <a:rPr lang="fr-FR" b="0">
                <a:latin typeface="Roboto Bk"/>
              </a:rPr>
              <a:t>Indoor </a:t>
            </a:r>
            <a:r>
              <a:rPr lang="fr-FR" b="0" err="1">
                <a:latin typeface="Roboto Bk"/>
              </a:rPr>
              <a:t>positioning</a:t>
            </a:r>
            <a:r>
              <a:rPr lang="fr-FR" b="0">
                <a:latin typeface="Roboto Bk"/>
              </a:rPr>
              <a:t> : Solution retenue</a:t>
            </a:r>
            <a:endParaRPr lang="fr-FR"/>
          </a:p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AFC663-EDC6-472C-B244-B2F8B1124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1E86585E-686F-4D30-BC05-CD8B2EAC3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52" b="28928"/>
          <a:stretch/>
        </p:blipFill>
        <p:spPr>
          <a:xfrm>
            <a:off x="963769" y="2450698"/>
            <a:ext cx="3694550" cy="32791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EF2A9A7-9130-4AE5-B5FB-D0FCD26F1B83}"/>
              </a:ext>
            </a:extLst>
          </p:cNvPr>
          <p:cNvSpPr/>
          <p:nvPr/>
        </p:nvSpPr>
        <p:spPr>
          <a:xfrm>
            <a:off x="332333" y="1224629"/>
            <a:ext cx="4623954" cy="3636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Solution N°3: Algorithme de </a:t>
            </a:r>
            <a:r>
              <a:rPr lang="fr-FR" err="1">
                <a:cs typeface="Calibri"/>
              </a:rPr>
              <a:t>tri-partition</a:t>
            </a:r>
            <a:endParaRPr lang="fr-FR">
              <a:cs typeface="Calibri"/>
            </a:endParaRP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F4324F1-BBD8-4623-ACA4-4348E4DCC88C}"/>
              </a:ext>
            </a:extLst>
          </p:cNvPr>
          <p:cNvCxnSpPr/>
          <p:nvPr/>
        </p:nvCxnSpPr>
        <p:spPr>
          <a:xfrm>
            <a:off x="5720510" y="1688091"/>
            <a:ext cx="51955" cy="448540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4A4BC858-295D-4E1B-95E0-C3D4E695EFA8}"/>
              </a:ext>
            </a:extLst>
          </p:cNvPr>
          <p:cNvSpPr txBox="1"/>
          <p:nvPr/>
        </p:nvSpPr>
        <p:spPr>
          <a:xfrm>
            <a:off x="7973568" y="5683628"/>
            <a:ext cx="389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*NC : </a:t>
            </a:r>
            <a:r>
              <a:rPr lang="en-US" sz="1800" b="0" i="0" u="none" strike="noStrike" baseline="0">
                <a:latin typeface="URWPalladioL-Roma"/>
              </a:rPr>
              <a:t>normal path-loss and fading RSSIs</a:t>
            </a:r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A667946-2AC6-4F59-BBE0-3BBFDC2764E0}"/>
              </a:ext>
            </a:extLst>
          </p:cNvPr>
          <p:cNvGrpSpPr/>
          <p:nvPr/>
        </p:nvGrpSpPr>
        <p:grpSpPr>
          <a:xfrm>
            <a:off x="6634697" y="1700464"/>
            <a:ext cx="5018913" cy="3781578"/>
            <a:chOff x="6473653" y="2131275"/>
            <a:chExt cx="5018913" cy="378157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3E93F4-C2DD-40E2-A3C7-F70B768984C5}"/>
                </a:ext>
              </a:extLst>
            </p:cNvPr>
            <p:cNvSpPr/>
            <p:nvPr/>
          </p:nvSpPr>
          <p:spPr>
            <a:xfrm>
              <a:off x="6473653" y="2499634"/>
              <a:ext cx="5018913" cy="33988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EA703882-2845-4BE5-8C29-067FB4612D77}"/>
                </a:ext>
              </a:extLst>
            </p:cNvPr>
            <p:cNvGrpSpPr/>
            <p:nvPr/>
          </p:nvGrpSpPr>
          <p:grpSpPr>
            <a:xfrm>
              <a:off x="6473653" y="2131275"/>
              <a:ext cx="5018913" cy="3781578"/>
              <a:chOff x="6473653" y="2140355"/>
              <a:chExt cx="5018913" cy="3781578"/>
            </a:xfrm>
          </p:grpSpPr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F4205AA-AFEE-4495-A3A8-83D59017F1D6}"/>
                  </a:ext>
                </a:extLst>
              </p:cNvPr>
              <p:cNvSpPr txBox="1"/>
              <p:nvPr/>
            </p:nvSpPr>
            <p:spPr>
              <a:xfrm>
                <a:off x="6731860" y="2782612"/>
                <a:ext cx="4502500" cy="313932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fr-FR" b="1">
                    <a:cs typeface="Calibri"/>
                  </a:rPr>
                  <a:t>Scan</a:t>
                </a:r>
                <a:r>
                  <a:rPr lang="fr-FR">
                    <a:cs typeface="Calibri"/>
                  </a:rPr>
                  <a:t> des balises (x10)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fr-FR">
                    <a:cs typeface="Calibri"/>
                  </a:rPr>
                  <a:t>Traitement pour utiliser les balises de la </a:t>
                </a:r>
                <a:r>
                  <a:rPr lang="fr-FR" b="1">
                    <a:cs typeface="Calibri"/>
                  </a:rPr>
                  <a:t>pièces correspondante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fr-FR" b="1">
                    <a:cs typeface="Calibri"/>
                  </a:rPr>
                  <a:t>Séparation des imprécision </a:t>
                </a:r>
                <a:r>
                  <a:rPr lang="fr-FR">
                    <a:cs typeface="Calibri"/>
                  </a:rPr>
                  <a:t>(rebonds d’ondes, erreur du au gain des antennes, ondes absorbé par l’environnement etc…)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fr-FR" b="1">
                    <a:cs typeface="Calibri"/>
                  </a:rPr>
                  <a:t>Récupération du tableau</a:t>
                </a:r>
                <a:r>
                  <a:rPr lang="fr-FR">
                    <a:cs typeface="Calibri"/>
                  </a:rPr>
                  <a:t> de RSSI des NC*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fr-FR">
                    <a:cs typeface="Calibri"/>
                  </a:rPr>
                  <a:t>Traitement via la </a:t>
                </a:r>
                <a:r>
                  <a:rPr lang="fr-FR" b="1">
                    <a:cs typeface="Calibri"/>
                  </a:rPr>
                  <a:t>trilatération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fr-FR" b="1">
                    <a:cs typeface="Calibri"/>
                  </a:rPr>
                  <a:t>Récupération des données</a:t>
                </a:r>
                <a:r>
                  <a:rPr lang="fr-FR">
                    <a:cs typeface="Calibri"/>
                  </a:rPr>
                  <a:t> (</a:t>
                </a:r>
                <a:r>
                  <a:rPr lang="fr-FR" err="1">
                    <a:cs typeface="Calibri"/>
                  </a:rPr>
                  <a:t>ID_Room</a:t>
                </a:r>
                <a:r>
                  <a:rPr lang="fr-FR">
                    <a:cs typeface="Calibri"/>
                  </a:rPr>
                  <a:t> et position (X,Y)) </a:t>
                </a:r>
              </a:p>
              <a:p>
                <a:pPr marL="285750" indent="-285750">
                  <a:buFont typeface="Arial"/>
                  <a:buChar char="•"/>
                </a:pPr>
                <a:endParaRPr lang="fr-FR">
                  <a:cs typeface="Calibri"/>
                </a:endParaRPr>
              </a:p>
            </p:txBody>
          </p:sp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701031B-899D-4600-AC19-2BDBD783F3FE}"/>
                  </a:ext>
                </a:extLst>
              </p:cNvPr>
              <p:cNvSpPr txBox="1"/>
              <p:nvPr/>
            </p:nvSpPr>
            <p:spPr>
              <a:xfrm>
                <a:off x="8115147" y="2141990"/>
                <a:ext cx="1735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/>
                  <a:t>Fonctionnement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D82CC0-C45F-4920-AD2B-C8B106F3A719}"/>
                  </a:ext>
                </a:extLst>
              </p:cNvPr>
              <p:cNvSpPr/>
              <p:nvPr/>
            </p:nvSpPr>
            <p:spPr>
              <a:xfrm>
                <a:off x="6473653" y="2140355"/>
                <a:ext cx="5018913" cy="3726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1401366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09857" cy="876028"/>
          </a:xfrm>
        </p:spPr>
        <p:txBody>
          <a:bodyPr>
            <a:normAutofit fontScale="90000"/>
          </a:bodyPr>
          <a:lstStyle/>
          <a:p>
            <a:pPr marL="457200" lvl="1" algn="l"/>
            <a:r>
              <a:rPr lang="fr-FR" sz="3400">
                <a:latin typeface="roboto bk"/>
              </a:rPr>
              <a:t>Indoor positioning : Matériels et logiciels utilisés</a:t>
            </a:r>
            <a:endParaRPr lang="fr-FR" sz="3400">
              <a:solidFill>
                <a:srgbClr val="000000"/>
              </a:solidFill>
              <a:latin typeface="roboto bk"/>
            </a:endParaRPr>
          </a:p>
        </p:txBody>
      </p:sp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4F4A77-6F86-47BC-AC28-110A8019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98" y="5756241"/>
            <a:ext cx="2233626" cy="523979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BDDA49C-0B13-4C47-8083-F5E3AA76534B}"/>
              </a:ext>
            </a:extLst>
          </p:cNvPr>
          <p:cNvSpPr/>
          <p:nvPr/>
        </p:nvSpPr>
        <p:spPr>
          <a:xfrm>
            <a:off x="5567376" y="4433024"/>
            <a:ext cx="1302909" cy="837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/>
              <a:t>M4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6BE438E-24AC-4D46-A465-82783DF252E4}"/>
              </a:ext>
            </a:extLst>
          </p:cNvPr>
          <p:cNvSpPr/>
          <p:nvPr/>
        </p:nvSpPr>
        <p:spPr>
          <a:xfrm>
            <a:off x="8323419" y="4500113"/>
            <a:ext cx="1302909" cy="837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/>
              <a:t>A7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1E97209-19CF-4794-B369-FD14F148CB40}"/>
              </a:ext>
            </a:extLst>
          </p:cNvPr>
          <p:cNvCxnSpPr>
            <a:cxnSpLocks/>
          </p:cNvCxnSpPr>
          <p:nvPr/>
        </p:nvCxnSpPr>
        <p:spPr>
          <a:xfrm flipV="1">
            <a:off x="5472096" y="4493878"/>
            <a:ext cx="1536882" cy="814095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A86468B0-7A09-492B-892D-82EAA14EADB7}"/>
              </a:ext>
            </a:extLst>
          </p:cNvPr>
          <p:cNvCxnSpPr>
            <a:cxnSpLocks/>
          </p:cNvCxnSpPr>
          <p:nvPr/>
        </p:nvCxnSpPr>
        <p:spPr>
          <a:xfrm>
            <a:off x="5488808" y="4451665"/>
            <a:ext cx="1422503" cy="837667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E2F51DB-7E89-452B-9C05-0A230CC3F012}"/>
              </a:ext>
            </a:extLst>
          </p:cNvPr>
          <p:cNvSpPr/>
          <p:nvPr/>
        </p:nvSpPr>
        <p:spPr>
          <a:xfrm>
            <a:off x="7131373" y="4692321"/>
            <a:ext cx="971984" cy="453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011DF37-E193-46C6-BD3F-DA4F020D69C4}"/>
              </a:ext>
            </a:extLst>
          </p:cNvPr>
          <p:cNvGrpSpPr/>
          <p:nvPr/>
        </p:nvGrpSpPr>
        <p:grpSpPr>
          <a:xfrm>
            <a:off x="4537333" y="1395860"/>
            <a:ext cx="2568236" cy="2164314"/>
            <a:chOff x="643035" y="2957177"/>
            <a:chExt cx="1976448" cy="1536273"/>
          </a:xfrm>
        </p:grpSpPr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2D3AE8D4-1A3F-4DF2-90C7-E96B87CFF192}"/>
                </a:ext>
              </a:extLst>
            </p:cNvPr>
            <p:cNvSpPr/>
            <p:nvPr/>
          </p:nvSpPr>
          <p:spPr>
            <a:xfrm>
              <a:off x="643035" y="2957177"/>
              <a:ext cx="1976448" cy="153627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Indoor-</a:t>
              </a:r>
              <a:r>
                <a:rPr lang="fr-FR" err="1">
                  <a:solidFill>
                    <a:schemeClr val="tx1"/>
                  </a:solidFill>
                </a:rPr>
                <a:t>positioning</a:t>
              </a:r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52" name="Picture 8" descr="See the source image">
              <a:extLst>
                <a:ext uri="{FF2B5EF4-FFF2-40B4-BE49-F238E27FC236}">
                  <a16:creationId xmlns:a16="http://schemas.microsoft.com/office/drawing/2014/main" id="{9F1F244A-0558-4784-8E72-6FDFAF928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483" y="3426714"/>
              <a:ext cx="1571715" cy="103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366528B6-98FD-407A-AA23-8AC9FB49DF79}"/>
              </a:ext>
            </a:extLst>
          </p:cNvPr>
          <p:cNvGrpSpPr/>
          <p:nvPr/>
        </p:nvGrpSpPr>
        <p:grpSpPr>
          <a:xfrm>
            <a:off x="8708777" y="1468063"/>
            <a:ext cx="2625129" cy="2085785"/>
            <a:chOff x="6681635" y="1755120"/>
            <a:chExt cx="2214822" cy="1792708"/>
          </a:xfrm>
        </p:grpSpPr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70848553-D6E4-4327-956C-DAA50D450971}"/>
                </a:ext>
              </a:extLst>
            </p:cNvPr>
            <p:cNvSpPr/>
            <p:nvPr/>
          </p:nvSpPr>
          <p:spPr>
            <a:xfrm>
              <a:off x="6681635" y="1755120"/>
              <a:ext cx="2214822" cy="179270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14A61363-1A0F-4731-82DB-8DB9D246D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3641" y="2651474"/>
              <a:ext cx="1170060" cy="76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4" descr="See the source image">
              <a:extLst>
                <a:ext uri="{FF2B5EF4-FFF2-40B4-BE49-F238E27FC236}">
                  <a16:creationId xmlns:a16="http://schemas.microsoft.com/office/drawing/2014/main" id="{1B85C103-DF2C-42B4-B423-9FA84EEC3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633" y="1953997"/>
              <a:ext cx="658011" cy="658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0D11121F-FAD6-4A57-A4F6-8AEB88590D33}"/>
                </a:ext>
              </a:extLst>
            </p:cNvPr>
            <p:cNvSpPr txBox="1"/>
            <p:nvPr/>
          </p:nvSpPr>
          <p:spPr>
            <a:xfrm>
              <a:off x="7584855" y="2140068"/>
              <a:ext cx="3936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/>
                <a:t>A7</a:t>
              </a:r>
            </a:p>
          </p:txBody>
        </p:sp>
        <p:pic>
          <p:nvPicPr>
            <p:cNvPr id="61" name="Picture 18" descr="See the source image">
              <a:extLst>
                <a:ext uri="{FF2B5EF4-FFF2-40B4-BE49-F238E27FC236}">
                  <a16:creationId xmlns:a16="http://schemas.microsoft.com/office/drawing/2014/main" id="{952C3F86-BD26-40AB-B252-0EF46A3A6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9239" y="2841906"/>
              <a:ext cx="523221" cy="523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B230E47-2828-44F0-9FBA-C6D019F3561A}"/>
              </a:ext>
            </a:extLst>
          </p:cNvPr>
          <p:cNvCxnSpPr>
            <a:cxnSpLocks/>
          </p:cNvCxnSpPr>
          <p:nvPr/>
        </p:nvCxnSpPr>
        <p:spPr>
          <a:xfrm>
            <a:off x="7117292" y="2290438"/>
            <a:ext cx="1581605" cy="31672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 descr="Bluetooth free icon">
            <a:extLst>
              <a:ext uri="{FF2B5EF4-FFF2-40B4-BE49-F238E27FC236}">
                <a16:creationId xmlns:a16="http://schemas.microsoft.com/office/drawing/2014/main" id="{01316204-8807-40DE-8C46-15EB7303C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042" y="1871913"/>
            <a:ext cx="515187" cy="51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9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917F4C2B-ADA5-434B-AA6C-F63CCDE63F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032" t="9337" r="7076" b="29217"/>
          <a:stretch/>
        </p:blipFill>
        <p:spPr>
          <a:xfrm>
            <a:off x="781878" y="1257852"/>
            <a:ext cx="2328758" cy="2247446"/>
          </a:xfrm>
          <a:prstGeom prst="rect">
            <a:avLst/>
          </a:prstGeom>
        </p:spPr>
      </p:pic>
      <p:pic>
        <p:nvPicPr>
          <p:cNvPr id="10" name="Image 10" descr="Une image contenant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0F18E369-3EEC-4D12-A761-48F6E0C8431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14" t="27114" r="10040" b="7831"/>
          <a:stretch/>
        </p:blipFill>
        <p:spPr>
          <a:xfrm>
            <a:off x="759792" y="4028001"/>
            <a:ext cx="2368641" cy="23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3022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016BEB-71E3-4208-9B9C-3C0EB38C8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B35C149-EEDE-4408-A091-A290BBC0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Roboto Bk"/>
              </a:rPr>
              <a:t>Résultats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E8D361-6A79-495F-AAD7-55FE540894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A9198AD-5367-4075-AC49-8CB211CA4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36" y="1787393"/>
            <a:ext cx="3639127" cy="1718477"/>
          </a:xfrm>
          <a:prstGeom prst="rect">
            <a:avLst/>
          </a:prstGeom>
        </p:spPr>
      </p:pic>
      <p:pic>
        <p:nvPicPr>
          <p:cNvPr id="10" name="Image 9" descr="Une image contenant texte, moniteur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ADBB0660-5A15-4D74-9CC1-6CFE6538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4" r="10581" b="8717"/>
          <a:stretch/>
        </p:blipFill>
        <p:spPr>
          <a:xfrm>
            <a:off x="1228436" y="3516878"/>
            <a:ext cx="3639127" cy="1998170"/>
          </a:xfrm>
          <a:prstGeom prst="rect">
            <a:avLst/>
          </a:prstGeom>
        </p:spPr>
      </p:pic>
      <p:pic>
        <p:nvPicPr>
          <p:cNvPr id="12" name="Image 11" descr="Une image contenant texte, intérieur, personne, plancher&#10;&#10;Description générée automatiquement">
            <a:extLst>
              <a:ext uri="{FF2B5EF4-FFF2-40B4-BE49-F238E27FC236}">
                <a16:creationId xmlns:a16="http://schemas.microsoft.com/office/drawing/2014/main" id="{5AD96B28-2F44-45FE-A781-E5B7C15E6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49" y="1710523"/>
            <a:ext cx="3639128" cy="1718477"/>
          </a:xfrm>
          <a:prstGeom prst="rect">
            <a:avLst/>
          </a:prstGeom>
        </p:spPr>
      </p:pic>
      <p:pic>
        <p:nvPicPr>
          <p:cNvPr id="14" name="Image 1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E1E1E4D1-D437-4B98-9E12-46FA1EB9F2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1" t="6515" r="23292" b="11546"/>
          <a:stretch/>
        </p:blipFill>
        <p:spPr>
          <a:xfrm>
            <a:off x="6649750" y="3429000"/>
            <a:ext cx="3639127" cy="248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30292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850025-1F87-4A57-BC21-D8BF57D41F04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1. Objectifs du projet</a:t>
            </a:r>
            <a:endParaRPr lang="en-US" sz="280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ea typeface="+mn-lt"/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ea typeface="+mn-lt"/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3309692348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C9EB18-4E09-4F4A-886E-EB1BF564E0EA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ea typeface="+mn-lt"/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ea typeface="+mn-lt"/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1236142455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09857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>
                <a:latin typeface="roboto bk"/>
              </a:rPr>
              <a:t>Lidar mapping : Principe </a:t>
            </a:r>
            <a:endParaRPr lang="fr-FR" sz="340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A23E012-1A02-49A7-8D39-0A20416D6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2"/>
          <a:stretch/>
        </p:blipFill>
        <p:spPr>
          <a:xfrm>
            <a:off x="1540023" y="1450077"/>
            <a:ext cx="4253893" cy="250523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E6E4528-DAA6-4566-B428-045BC06E680E}"/>
              </a:ext>
            </a:extLst>
          </p:cNvPr>
          <p:cNvSpPr txBox="1"/>
          <p:nvPr/>
        </p:nvSpPr>
        <p:spPr>
          <a:xfrm>
            <a:off x="5152951" y="1216618"/>
            <a:ext cx="28315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cs typeface="Calibri"/>
              </a:rPr>
              <a:t>RPLIDAR </a:t>
            </a:r>
            <a:r>
              <a:rPr lang="fr-FR" sz="2000" b="1" err="1">
                <a:cs typeface="Calibri"/>
              </a:rPr>
              <a:t>Slamtec</a:t>
            </a:r>
            <a:r>
              <a:rPr lang="fr-FR" sz="2000" b="1">
                <a:cs typeface="Calibri"/>
              </a:rPr>
              <a:t> A1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A67AEA5-7E8D-493C-9D8B-0641B067CD9D}"/>
              </a:ext>
            </a:extLst>
          </p:cNvPr>
          <p:cNvSpPr txBox="1"/>
          <p:nvPr/>
        </p:nvSpPr>
        <p:spPr>
          <a:xfrm>
            <a:off x="8166348" y="2079333"/>
            <a:ext cx="30990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Calibri"/>
              </a:rPr>
              <a:t>2D laser scanner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Calibri"/>
              </a:rPr>
              <a:t>Mesure à 360° avec un rayon de 6 mètres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Calibri"/>
              </a:rPr>
              <a:t>USB Serial communication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0EE5E9F-4CB7-496C-AE7E-6992D0FBA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201" y="3955315"/>
            <a:ext cx="3757535" cy="214941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9227036-5D3B-41DF-845C-1BA75E6577AD}"/>
              </a:ext>
            </a:extLst>
          </p:cNvPr>
          <p:cNvSpPr txBox="1"/>
          <p:nvPr/>
        </p:nvSpPr>
        <p:spPr>
          <a:xfrm>
            <a:off x="8167644" y="4429859"/>
            <a:ext cx="30977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Calibri"/>
              </a:rPr>
              <a:t>Principe de la triangulation laser.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Calibri"/>
              </a:rPr>
              <a:t>Retourne une distance en fonction d’un angle</a:t>
            </a:r>
          </a:p>
        </p:txBody>
      </p:sp>
    </p:spTree>
    <p:extLst>
      <p:ext uri="{BB962C8B-B14F-4D97-AF65-F5344CB8AC3E}">
        <p14:creationId xmlns:p14="http://schemas.microsoft.com/office/powerpoint/2010/main" val="1371723015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09857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>
                <a:latin typeface="roboto bk"/>
              </a:rPr>
              <a:t>Lidar mapping : Logiciel </a:t>
            </a:r>
            <a:endParaRPr lang="fr-FR" sz="340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1026" name="Picture 2" descr="SDK icon, Software development kit icon, vector">
            <a:extLst>
              <a:ext uri="{FF2B5EF4-FFF2-40B4-BE49-F238E27FC236}">
                <a16:creationId xmlns:a16="http://schemas.microsoft.com/office/drawing/2014/main" id="{2DE59902-BCDB-4E78-8B1F-62724F268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6" t="20035" r="23102" b="21258"/>
          <a:stretch/>
        </p:blipFill>
        <p:spPr bwMode="auto">
          <a:xfrm>
            <a:off x="3164811" y="2349252"/>
            <a:ext cx="960527" cy="9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41ECA62-3869-4AAD-A344-72EA80331F69}"/>
              </a:ext>
            </a:extLst>
          </p:cNvPr>
          <p:cNvSpPr txBox="1"/>
          <p:nvPr/>
        </p:nvSpPr>
        <p:spPr>
          <a:xfrm>
            <a:off x="2757298" y="3406899"/>
            <a:ext cx="17648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SDK fournit par SLAMTEC en C++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7CA4B7-1E29-4E42-9DFF-DE9390A6D2A7}"/>
              </a:ext>
            </a:extLst>
          </p:cNvPr>
          <p:cNvSpPr/>
          <p:nvPr/>
        </p:nvSpPr>
        <p:spPr>
          <a:xfrm>
            <a:off x="533524" y="2545684"/>
            <a:ext cx="1027506" cy="671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Driver CP210x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B1DEFF-EFA0-4BB3-BEA9-14082655AC9B}"/>
              </a:ext>
            </a:extLst>
          </p:cNvPr>
          <p:cNvSpPr txBox="1"/>
          <p:nvPr/>
        </p:nvSpPr>
        <p:spPr>
          <a:xfrm>
            <a:off x="164873" y="3406900"/>
            <a:ext cx="176480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Activation du driver sous linux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6EBBAB1-7F96-4F60-9B9B-8B7A5315C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77" y="2307529"/>
            <a:ext cx="809645" cy="91007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871C8AB-578C-4DB5-AC68-DB76E1D411FE}"/>
              </a:ext>
            </a:extLst>
          </p:cNvPr>
          <p:cNvSpPr txBox="1"/>
          <p:nvPr/>
        </p:nvSpPr>
        <p:spPr>
          <a:xfrm>
            <a:off x="5349724" y="3334151"/>
            <a:ext cx="16308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Traitement des données lidar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A164690-E5CF-40B6-B82C-2771AF7E2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61" y="2273279"/>
            <a:ext cx="1310054" cy="98254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4907B60-1F5B-4F4F-A637-C01A1F0E76C3}"/>
              </a:ext>
            </a:extLst>
          </p:cNvPr>
          <p:cNvSpPr txBox="1"/>
          <p:nvPr/>
        </p:nvSpPr>
        <p:spPr>
          <a:xfrm>
            <a:off x="7808200" y="3331793"/>
            <a:ext cx="1581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Affichage PC avec TKINTER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ECA6566-15DD-4C9E-9B32-2F4728508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2" y="2398565"/>
            <a:ext cx="804163" cy="888629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4A828684-32F1-42C5-9CFC-9BC3002FA77B}"/>
              </a:ext>
            </a:extLst>
          </p:cNvPr>
          <p:cNvSpPr txBox="1"/>
          <p:nvPr/>
        </p:nvSpPr>
        <p:spPr>
          <a:xfrm>
            <a:off x="10217467" y="3331793"/>
            <a:ext cx="18439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Communication avec Pocket</a:t>
            </a:r>
          </a:p>
        </p:txBody>
      </p:sp>
    </p:spTree>
    <p:extLst>
      <p:ext uri="{BB962C8B-B14F-4D97-AF65-F5344CB8AC3E}">
        <p14:creationId xmlns:p14="http://schemas.microsoft.com/office/powerpoint/2010/main" val="1266026832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dirty="0" smtClean="0"/>
              <a:pPr/>
              <a:t>23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9597"/>
            <a:ext cx="9709857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>
                <a:latin typeface="roboto bk"/>
              </a:rPr>
              <a:t>Lidar mapping : Objectif final </a:t>
            </a:r>
            <a:endParaRPr lang="fr-FR" sz="340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B28945-C85F-4480-80A5-1C8D8A6C4C29}"/>
              </a:ext>
            </a:extLst>
          </p:cNvPr>
          <p:cNvSpPr/>
          <p:nvPr/>
        </p:nvSpPr>
        <p:spPr>
          <a:xfrm>
            <a:off x="6023998" y="1121139"/>
            <a:ext cx="2861033" cy="23078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B2A0012D-F832-44F2-91EF-7C0421E36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214" y="2302849"/>
            <a:ext cx="1513442" cy="9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See the source image">
            <a:extLst>
              <a:ext uri="{FF2B5EF4-FFF2-40B4-BE49-F238E27FC236}">
                <a16:creationId xmlns:a16="http://schemas.microsoft.com/office/drawing/2014/main" id="{BF37F3C1-56DF-4D59-A5BA-DBF3D5785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716" y="1541051"/>
            <a:ext cx="697177" cy="69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16F9D4B6-5FB0-454A-BDDC-9620CA32FDDB}"/>
              </a:ext>
            </a:extLst>
          </p:cNvPr>
          <p:cNvSpPr txBox="1"/>
          <p:nvPr/>
        </p:nvSpPr>
        <p:spPr>
          <a:xfrm>
            <a:off x="7646455" y="1751139"/>
            <a:ext cx="39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A7</a:t>
            </a:r>
          </a:p>
        </p:txBody>
      </p:sp>
      <p:pic>
        <p:nvPicPr>
          <p:cNvPr id="38" name="Picture 18" descr="See the source image">
            <a:extLst>
              <a:ext uri="{FF2B5EF4-FFF2-40B4-BE49-F238E27FC236}">
                <a16:creationId xmlns:a16="http://schemas.microsoft.com/office/drawing/2014/main" id="{622926CA-8495-4300-8799-2C82A0F5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35" y="2369786"/>
            <a:ext cx="890015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e 39">
            <a:extLst>
              <a:ext uri="{FF2B5EF4-FFF2-40B4-BE49-F238E27FC236}">
                <a16:creationId xmlns:a16="http://schemas.microsoft.com/office/drawing/2014/main" id="{6C2913ED-092F-45D6-87FE-7F5F877DDF25}"/>
              </a:ext>
            </a:extLst>
          </p:cNvPr>
          <p:cNvGrpSpPr/>
          <p:nvPr/>
        </p:nvGrpSpPr>
        <p:grpSpPr>
          <a:xfrm>
            <a:off x="2467243" y="1905631"/>
            <a:ext cx="1892158" cy="1157239"/>
            <a:chOff x="8485342" y="4847543"/>
            <a:chExt cx="2189506" cy="1339096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4E7CF1A7-CA3F-4FC1-A468-C93815418E81}"/>
                </a:ext>
              </a:extLst>
            </p:cNvPr>
            <p:cNvSpPr/>
            <p:nvPr/>
          </p:nvSpPr>
          <p:spPr>
            <a:xfrm>
              <a:off x="8485342" y="4847543"/>
              <a:ext cx="2189506" cy="13390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LIDAR</a:t>
              </a: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r>
                <a:rPr lang="fr-FR"/>
                <a:t> </a:t>
              </a:r>
            </a:p>
          </p:txBody>
        </p:sp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6DAE23C8-5DEB-4647-9924-D4D850538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721" y="5275038"/>
              <a:ext cx="914748" cy="76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51DDAA4-7542-47DC-8177-51D2C4F4310C}"/>
              </a:ext>
            </a:extLst>
          </p:cNvPr>
          <p:cNvCxnSpPr>
            <a:cxnSpLocks/>
          </p:cNvCxnSpPr>
          <p:nvPr/>
        </p:nvCxnSpPr>
        <p:spPr>
          <a:xfrm flipV="1">
            <a:off x="4371007" y="1751139"/>
            <a:ext cx="1652991" cy="698885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6B81D628-3721-42C9-B4A5-9241245F4DCA}"/>
              </a:ext>
            </a:extLst>
          </p:cNvPr>
          <p:cNvSpPr/>
          <p:nvPr/>
        </p:nvSpPr>
        <p:spPr>
          <a:xfrm>
            <a:off x="3808582" y="4244514"/>
            <a:ext cx="2861033" cy="23078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A23270F2-1807-45B3-9B8C-90987BA9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52" y="5412883"/>
            <a:ext cx="1513442" cy="9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4" descr="See the source image">
            <a:extLst>
              <a:ext uri="{FF2B5EF4-FFF2-40B4-BE49-F238E27FC236}">
                <a16:creationId xmlns:a16="http://schemas.microsoft.com/office/drawing/2014/main" id="{B8A65715-7EB3-4812-A446-13720179C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854" y="4651085"/>
            <a:ext cx="697177" cy="69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E8915C2B-1369-423E-AEA7-218AD02EAD57}"/>
              </a:ext>
            </a:extLst>
          </p:cNvPr>
          <p:cNvSpPr txBox="1"/>
          <p:nvPr/>
        </p:nvSpPr>
        <p:spPr>
          <a:xfrm>
            <a:off x="5385593" y="4861173"/>
            <a:ext cx="39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A7</a:t>
            </a:r>
          </a:p>
        </p:txBody>
      </p:sp>
      <p:pic>
        <p:nvPicPr>
          <p:cNvPr id="62" name="Picture 18" descr="See the source image">
            <a:extLst>
              <a:ext uri="{FF2B5EF4-FFF2-40B4-BE49-F238E27FC236}">
                <a16:creationId xmlns:a16="http://schemas.microsoft.com/office/drawing/2014/main" id="{423381E5-778C-4527-8F4B-5E87B629F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073" y="5479820"/>
            <a:ext cx="890015" cy="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9C2638E5-105B-4BC7-807B-CA3FDDB28E20}"/>
              </a:ext>
            </a:extLst>
          </p:cNvPr>
          <p:cNvSpPr txBox="1"/>
          <p:nvPr/>
        </p:nvSpPr>
        <p:spPr>
          <a:xfrm>
            <a:off x="6175737" y="1504918"/>
            <a:ext cx="12877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i="1"/>
              <a:t>Pocket</a:t>
            </a:r>
            <a:endParaRPr lang="fr-FR" sz="2800" i="1">
              <a:cs typeface="Calibri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A55CF17-B2AE-427B-B420-855ECF389535}"/>
              </a:ext>
            </a:extLst>
          </p:cNvPr>
          <p:cNvSpPr txBox="1"/>
          <p:nvPr/>
        </p:nvSpPr>
        <p:spPr>
          <a:xfrm>
            <a:off x="3959181" y="4719195"/>
            <a:ext cx="12877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i="1" err="1"/>
              <a:t>JumpC</a:t>
            </a:r>
            <a:endParaRPr lang="fr-FR" sz="2800" i="1">
              <a:cs typeface="Calibri"/>
            </a:endParaRPr>
          </a:p>
        </p:txBody>
      </p: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FDB52C9C-0838-493E-B377-623404AC211B}"/>
              </a:ext>
            </a:extLst>
          </p:cNvPr>
          <p:cNvCxnSpPr>
            <a:cxnSpLocks/>
          </p:cNvCxnSpPr>
          <p:nvPr/>
        </p:nvCxnSpPr>
        <p:spPr>
          <a:xfrm flipV="1">
            <a:off x="5014352" y="3429000"/>
            <a:ext cx="1513442" cy="81551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See the source image">
            <a:extLst>
              <a:ext uri="{FF2B5EF4-FFF2-40B4-BE49-F238E27FC236}">
                <a16:creationId xmlns:a16="http://schemas.microsoft.com/office/drawing/2014/main" id="{8937952D-0D86-4B4F-9E43-38C7F639E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57" y="3657646"/>
            <a:ext cx="462943" cy="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381186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9709857" cy="876028"/>
          </a:xfrm>
        </p:spPr>
        <p:txBody>
          <a:bodyPr>
            <a:normAutofit/>
          </a:bodyPr>
          <a:lstStyle/>
          <a:p>
            <a:pPr marL="457200" lvl="1" algn="l"/>
            <a:r>
              <a:rPr lang="fr-FR" sz="3400">
                <a:latin typeface="roboto bk"/>
              </a:rPr>
              <a:t>Lidar mapping : Résultats</a:t>
            </a:r>
            <a:endParaRPr lang="fr-FR" sz="3400">
              <a:solidFill>
                <a:srgbClr val="000000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16B0762-1A17-477C-88E7-656E284A5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0" y="1320633"/>
            <a:ext cx="4139220" cy="421673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8514E38-1AF3-4DE5-99D3-3FD7C649C797}"/>
              </a:ext>
            </a:extLst>
          </p:cNvPr>
          <p:cNvSpPr txBox="1"/>
          <p:nvPr/>
        </p:nvSpPr>
        <p:spPr>
          <a:xfrm>
            <a:off x="692104" y="5695484"/>
            <a:ext cx="4719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Application PC en Python avec TKINTER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4F119C-5ABA-405F-8D38-97F1FB55B4D9}"/>
              </a:ext>
            </a:extLst>
          </p:cNvPr>
          <p:cNvSpPr txBox="1"/>
          <p:nvPr/>
        </p:nvSpPr>
        <p:spPr>
          <a:xfrm>
            <a:off x="6041165" y="5695484"/>
            <a:ext cx="47191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cs typeface="Calibri"/>
              </a:rPr>
              <a:t>Application </a:t>
            </a:r>
            <a:r>
              <a:rPr lang="fr-FR" err="1">
                <a:cs typeface="Calibri"/>
              </a:rPr>
              <a:t>JumpC</a:t>
            </a:r>
            <a:r>
              <a:rPr lang="fr-FR">
                <a:cs typeface="Calibri"/>
              </a:rPr>
              <a:t> en C avec GTK</a:t>
            </a:r>
          </a:p>
        </p:txBody>
      </p:sp>
      <p:pic>
        <p:nvPicPr>
          <p:cNvPr id="11" name="Image 10" descr="Une image contenant texte, moniteur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DB2DBF50-641A-4FB7-9712-EEA4D33CDF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8926" r="6047" b="21007"/>
          <a:stretch/>
        </p:blipFill>
        <p:spPr>
          <a:xfrm rot="16200000">
            <a:off x="7185421" y="577192"/>
            <a:ext cx="3327685" cy="550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4089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BF84B8-F3FB-4E38-894C-8041CA61CFDA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1520283211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1A5AA7-0288-4B30-B232-9781564B7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8C791A2-C719-4338-98BC-AD349877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b="0">
                <a:solidFill>
                  <a:schemeClr val="tx1"/>
                </a:solidFill>
                <a:latin typeface="Roboto Bk"/>
              </a:rPr>
              <a:t>IHM </a:t>
            </a:r>
            <a:r>
              <a:rPr lang="fr-FR" b="0" err="1">
                <a:solidFill>
                  <a:schemeClr val="tx1"/>
                </a:solidFill>
                <a:latin typeface="Roboto Bk"/>
              </a:rPr>
              <a:t>JumpC</a:t>
            </a:r>
            <a:r>
              <a:rPr lang="fr-FR" b="0">
                <a:solidFill>
                  <a:schemeClr val="tx1"/>
                </a:solidFill>
                <a:latin typeface="Roboto Bk"/>
              </a:rPr>
              <a:t> - </a:t>
            </a:r>
            <a:r>
              <a:rPr lang="fr-FR" b="0" err="1">
                <a:solidFill>
                  <a:schemeClr val="tx1"/>
                </a:solidFill>
                <a:latin typeface="Roboto Bk"/>
              </a:rPr>
              <a:t>Remote</a:t>
            </a:r>
            <a:endParaRPr lang="fr-FR" b="0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E86837-33EE-4EFD-8559-67726F87CC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A382AA-F725-4A7F-B1C3-4ACDAB0AEED2}"/>
              </a:ext>
            </a:extLst>
          </p:cNvPr>
          <p:cNvSpPr txBox="1"/>
          <p:nvPr/>
        </p:nvSpPr>
        <p:spPr>
          <a:xfrm>
            <a:off x="7559675" y="11631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cs typeface="Calibri"/>
              </a:rPr>
              <a:t>Calibration Screen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4D0218A-7692-40BB-99C0-4AD06A37D1CC}"/>
              </a:ext>
            </a:extLst>
          </p:cNvPr>
          <p:cNvSpPr txBox="1"/>
          <p:nvPr/>
        </p:nvSpPr>
        <p:spPr>
          <a:xfrm>
            <a:off x="1532466" y="11631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>
                <a:cs typeface="Calibri"/>
              </a:rPr>
              <a:t>Connection Screen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1098B97-7F32-4CE2-90D8-1111C4862EAC}"/>
              </a:ext>
            </a:extLst>
          </p:cNvPr>
          <p:cNvSpPr txBox="1"/>
          <p:nvPr/>
        </p:nvSpPr>
        <p:spPr>
          <a:xfrm>
            <a:off x="2105025" y="49244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>
              <a:cs typeface="Calibri"/>
            </a:endParaRPr>
          </a:p>
        </p:txBody>
      </p:sp>
      <p:sp>
        <p:nvSpPr>
          <p:cNvPr id="13" name="ZoneTexte 1">
            <a:extLst>
              <a:ext uri="{FF2B5EF4-FFF2-40B4-BE49-F238E27FC236}">
                <a16:creationId xmlns:a16="http://schemas.microsoft.com/office/drawing/2014/main" id="{8FB9033B-6FE2-45DF-9BCA-93EE5F85F030}"/>
              </a:ext>
            </a:extLst>
          </p:cNvPr>
          <p:cNvSpPr txBox="1"/>
          <p:nvPr/>
        </p:nvSpPr>
        <p:spPr>
          <a:xfrm>
            <a:off x="1532466" y="366077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>
                <a:cs typeface="Calibri"/>
              </a:rPr>
              <a:t>Main Screen</a:t>
            </a:r>
            <a:endParaRPr lang="fr-FR"/>
          </a:p>
        </p:txBody>
      </p:sp>
      <p:sp>
        <p:nvSpPr>
          <p:cNvPr id="14" name="ZoneTexte 2">
            <a:extLst>
              <a:ext uri="{FF2B5EF4-FFF2-40B4-BE49-F238E27FC236}">
                <a16:creationId xmlns:a16="http://schemas.microsoft.com/office/drawing/2014/main" id="{7528F7FD-DEC9-4589-9CD5-9D580D3CCF02}"/>
              </a:ext>
            </a:extLst>
          </p:cNvPr>
          <p:cNvSpPr txBox="1"/>
          <p:nvPr/>
        </p:nvSpPr>
        <p:spPr>
          <a:xfrm>
            <a:off x="7570258" y="366077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>
                <a:cs typeface="Calibri"/>
              </a:rPr>
              <a:t>Popup</a:t>
            </a:r>
          </a:p>
        </p:txBody>
      </p:sp>
      <p:pic>
        <p:nvPicPr>
          <p:cNvPr id="17" name="Image 16" descr="Une image contenant texte, intérieur, mur, moniteur&#10;&#10;Description générée automatiquement">
            <a:extLst>
              <a:ext uri="{FF2B5EF4-FFF2-40B4-BE49-F238E27FC236}">
                <a16:creationId xmlns:a16="http://schemas.microsoft.com/office/drawing/2014/main" id="{DF80BE1A-43DF-4305-94E7-5C2B95CD0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14774" r="4050" b="23743"/>
          <a:stretch/>
        </p:blipFill>
        <p:spPr>
          <a:xfrm rot="16200000">
            <a:off x="8042712" y="883820"/>
            <a:ext cx="2189393" cy="3396463"/>
          </a:xfrm>
          <a:prstGeom prst="rect">
            <a:avLst/>
          </a:prstGeom>
        </p:spPr>
      </p:pic>
      <p:pic>
        <p:nvPicPr>
          <p:cNvPr id="19" name="Image 18" descr="Une image contenant texte, moniteur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BB8FA0BF-1748-475A-9CAE-AE536F18E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8926" r="6047" b="21007"/>
          <a:stretch/>
        </p:blipFill>
        <p:spPr>
          <a:xfrm rot="16200000">
            <a:off x="1853947" y="3367791"/>
            <a:ext cx="2350598" cy="3889679"/>
          </a:xfrm>
          <a:prstGeom prst="rect">
            <a:avLst/>
          </a:prstGeom>
        </p:spPr>
      </p:pic>
      <p:pic>
        <p:nvPicPr>
          <p:cNvPr id="21" name="Image 20" descr="Une image contenant texte, mur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8AAA80F8-35A2-4663-B4F4-A1B2DCA20B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9" t="15483" r="11313" b="25933"/>
          <a:stretch/>
        </p:blipFill>
        <p:spPr>
          <a:xfrm rot="16200000">
            <a:off x="1906921" y="953119"/>
            <a:ext cx="1994289" cy="3257004"/>
          </a:xfrm>
          <a:prstGeom prst="rect">
            <a:avLst/>
          </a:prstGeom>
        </p:spPr>
      </p:pic>
      <p:pic>
        <p:nvPicPr>
          <p:cNvPr id="23" name="Image 22" descr="Une image contenant texte, ordinateur, moniteur, portable&#10;&#10;Description générée automatiquement">
            <a:extLst>
              <a:ext uri="{FF2B5EF4-FFF2-40B4-BE49-F238E27FC236}">
                <a16:creationId xmlns:a16="http://schemas.microsoft.com/office/drawing/2014/main" id="{BD68067A-213A-409C-9EEF-B5AF3BA412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" t="5001" r="19966"/>
          <a:stretch/>
        </p:blipFill>
        <p:spPr>
          <a:xfrm>
            <a:off x="7134593" y="4094599"/>
            <a:ext cx="4069046" cy="23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28446"/>
      </p:ext>
    </p:extLst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943A23-F237-4193-ABC5-477654D79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EE0AD02-F18A-457E-BC9E-AF1DF9E2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b="0">
                <a:solidFill>
                  <a:schemeClr val="tx1"/>
                </a:solidFill>
                <a:latin typeface="Roboto Bk"/>
              </a:rPr>
              <a:t>IHM </a:t>
            </a:r>
            <a:r>
              <a:rPr lang="fr-FR" b="0" err="1">
                <a:solidFill>
                  <a:schemeClr val="tx1"/>
                </a:solidFill>
                <a:latin typeface="Roboto Bk"/>
              </a:rPr>
              <a:t>JumpC</a:t>
            </a:r>
            <a:r>
              <a:rPr lang="fr-FR" b="0">
                <a:solidFill>
                  <a:schemeClr val="tx1"/>
                </a:solidFill>
                <a:latin typeface="Roboto Bk"/>
              </a:rPr>
              <a:t> - </a:t>
            </a:r>
            <a:r>
              <a:rPr lang="fr-FR" b="0" err="1">
                <a:solidFill>
                  <a:schemeClr val="tx1"/>
                </a:solidFill>
                <a:latin typeface="Roboto Bk"/>
              </a:rPr>
              <a:t>Remote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474779-6225-41DA-A73B-F55901BBAC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D06E86-426B-45A9-A281-F34FE1E44FD5}"/>
              </a:ext>
            </a:extLst>
          </p:cNvPr>
          <p:cNvSpPr txBox="1"/>
          <p:nvPr/>
        </p:nvSpPr>
        <p:spPr>
          <a:xfrm>
            <a:off x="6744758" y="1715557"/>
            <a:ext cx="3743325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cs typeface="Calibri"/>
              </a:rPr>
              <a:t>Ce qu'il reste à faire et à améliorer :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Amélioration du design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Reprendre le </a:t>
            </a:r>
            <a:r>
              <a:rPr lang="fr-FR" sz="2000" err="1">
                <a:cs typeface="Calibri"/>
              </a:rPr>
              <a:t>splash</a:t>
            </a:r>
            <a:r>
              <a:rPr lang="fr-FR" sz="2000">
                <a:cs typeface="Calibri"/>
              </a:rPr>
              <a:t> screen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Améliorer la sécurité logicielle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Poursuivre les tests unitaires 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Création d'un menu "Settings"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Autres...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r>
              <a:rPr lang="fr-FR" b="1">
                <a:cs typeface="Calibri"/>
              </a:rPr>
              <a:t>Problèmes rencontrés :</a:t>
            </a:r>
          </a:p>
          <a:p>
            <a:pPr marL="285750" indent="-285750">
              <a:buFont typeface="Arial"/>
              <a:buChar char="•"/>
            </a:pPr>
            <a:r>
              <a:rPr lang="fr-FR">
                <a:cs typeface="Calibri"/>
              </a:rPr>
              <a:t>CSS obsolète sur la carte, problème de compatibilité.</a:t>
            </a: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E3A6B92-D25F-4719-A71F-54F87F8685BA}"/>
              </a:ext>
            </a:extLst>
          </p:cNvPr>
          <p:cNvSpPr txBox="1"/>
          <p:nvPr/>
        </p:nvSpPr>
        <p:spPr>
          <a:xfrm>
            <a:off x="882650" y="1715559"/>
            <a:ext cx="4759325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>
                <a:cs typeface="Calibri"/>
              </a:rPr>
              <a:t>Réalisation :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Application réalisée avec GTK 3.0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Mode d'affichage </a:t>
            </a:r>
            <a:r>
              <a:rPr lang="fr-FR" sz="2000" b="1">
                <a:cs typeface="Calibri"/>
              </a:rPr>
              <a:t>dynamique </a:t>
            </a:r>
            <a:r>
              <a:rPr lang="fr-FR" sz="2000">
                <a:cs typeface="Calibri"/>
              </a:rPr>
              <a:t>et </a:t>
            </a:r>
            <a:r>
              <a:rPr lang="fr-FR" sz="2000" b="1">
                <a:cs typeface="Calibri"/>
              </a:rPr>
              <a:t>statique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Logiques de </a:t>
            </a:r>
            <a:r>
              <a:rPr lang="fr-FR" sz="2000" b="1">
                <a:cs typeface="Calibri"/>
              </a:rPr>
              <a:t>blocage</a:t>
            </a:r>
          </a:p>
          <a:p>
            <a:pPr marL="285750" indent="-285750">
              <a:buFont typeface="Arial"/>
              <a:buChar char="•"/>
            </a:pPr>
            <a:r>
              <a:rPr lang="fr-FR" sz="2000" b="1">
                <a:cs typeface="Calibri"/>
              </a:rPr>
              <a:t>Ordonnancement </a:t>
            </a:r>
            <a:r>
              <a:rPr lang="fr-FR" sz="2000">
                <a:cs typeface="Calibri"/>
              </a:rPr>
              <a:t>et </a:t>
            </a:r>
            <a:r>
              <a:rPr lang="fr-FR" sz="2000" b="1">
                <a:cs typeface="Calibri"/>
              </a:rPr>
              <a:t>multitâche</a:t>
            </a:r>
          </a:p>
          <a:p>
            <a:pPr marL="285750" indent="-285750">
              <a:buFont typeface="Arial"/>
              <a:buChar char="•"/>
            </a:pPr>
            <a:r>
              <a:rPr lang="fr-FR" sz="2000" b="1">
                <a:cs typeface="Calibri"/>
              </a:rPr>
              <a:t>Auto</a:t>
            </a:r>
            <a:r>
              <a:rPr lang="fr-FR" sz="2000">
                <a:cs typeface="Calibri"/>
              </a:rPr>
              <a:t>-</a:t>
            </a:r>
            <a:r>
              <a:rPr lang="fr-FR" sz="2000" b="1">
                <a:cs typeface="Calibri"/>
              </a:rPr>
              <a:t>gestion </a:t>
            </a:r>
            <a:r>
              <a:rPr lang="fr-FR" sz="2000">
                <a:cs typeface="Calibri"/>
              </a:rPr>
              <a:t>des demandes de données</a:t>
            </a:r>
          </a:p>
          <a:p>
            <a:pPr marL="285750" indent="-285750">
              <a:buFont typeface="Arial"/>
              <a:buChar char="•"/>
            </a:pPr>
            <a:r>
              <a:rPr lang="fr-FR" sz="2000" b="1">
                <a:cs typeface="Calibri"/>
              </a:rPr>
              <a:t>Connexion </a:t>
            </a:r>
            <a:r>
              <a:rPr lang="fr-FR" sz="2000">
                <a:cs typeface="Calibri"/>
              </a:rPr>
              <a:t>et envoie des données en </a:t>
            </a:r>
            <a:r>
              <a:rPr lang="fr-FR" sz="2000" b="1">
                <a:cs typeface="Calibri"/>
              </a:rPr>
              <a:t>Wifi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Commande </a:t>
            </a:r>
            <a:r>
              <a:rPr lang="fr-FR" sz="2000" b="1">
                <a:cs typeface="Calibri"/>
              </a:rPr>
              <a:t>vocale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Commande par </a:t>
            </a:r>
            <a:r>
              <a:rPr lang="fr-FR" sz="2000" b="1">
                <a:cs typeface="Calibri"/>
              </a:rPr>
              <a:t>boutons</a:t>
            </a:r>
          </a:p>
          <a:p>
            <a:pPr marL="285750" indent="-285750">
              <a:buFont typeface="Arial"/>
              <a:buChar char="•"/>
            </a:pPr>
            <a:r>
              <a:rPr lang="fr-FR" sz="2000" b="1">
                <a:cs typeface="Calibri"/>
              </a:rPr>
              <a:t>Zoom </a:t>
            </a:r>
            <a:r>
              <a:rPr lang="fr-FR" sz="2000">
                <a:cs typeface="Calibri"/>
              </a:rPr>
              <a:t>sur les obstacles en </a:t>
            </a:r>
            <a:r>
              <a:rPr lang="fr-FR" sz="2000" b="1">
                <a:cs typeface="Calibri"/>
              </a:rPr>
              <a:t>dynamique</a:t>
            </a:r>
          </a:p>
          <a:p>
            <a:pPr marL="285750" indent="-285750">
              <a:buFont typeface="Arial"/>
              <a:buChar char="•"/>
            </a:pPr>
            <a:r>
              <a:rPr lang="fr-FR" sz="2000" b="1">
                <a:cs typeface="Calibri"/>
              </a:rPr>
              <a:t>Adaptation de l'écran </a:t>
            </a:r>
            <a:r>
              <a:rPr lang="fr-FR" sz="2000">
                <a:cs typeface="Calibri"/>
              </a:rPr>
              <a:t>en fonction de la salle en mode</a:t>
            </a:r>
            <a:r>
              <a:rPr lang="fr-FR" sz="2000" b="1">
                <a:cs typeface="Calibri"/>
              </a:rPr>
              <a:t> statique</a:t>
            </a:r>
          </a:p>
          <a:p>
            <a:pPr marL="285750" indent="-285750">
              <a:buFont typeface="Arial"/>
              <a:buChar char="•"/>
            </a:pPr>
            <a:r>
              <a:rPr lang="fr-FR" sz="2000">
                <a:cs typeface="Calibri"/>
              </a:rPr>
              <a:t>Affichage de la </a:t>
            </a:r>
            <a:r>
              <a:rPr lang="fr-FR" sz="2000" b="1">
                <a:cs typeface="Calibri"/>
              </a:rPr>
              <a:t>salle</a:t>
            </a:r>
          </a:p>
          <a:p>
            <a:pPr marL="285750" indent="-285750">
              <a:buFont typeface="Arial"/>
              <a:buChar char="•"/>
            </a:pPr>
            <a:endParaRPr lang="fr-FR" b="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b="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197585"/>
      </p:ext>
    </p:ext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D5670A-B831-47AF-9372-F8CEF975AA5E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3.4 Reconnaissance vocale</a:t>
            </a: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681170880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448" y="382849"/>
            <a:ext cx="8674482" cy="495532"/>
          </a:xfrm>
        </p:spPr>
        <p:txBody>
          <a:bodyPr>
            <a:normAutofit fontScale="90000"/>
          </a:bodyPr>
          <a:lstStyle/>
          <a:p>
            <a:r>
              <a:rPr lang="fr-FR">
                <a:solidFill>
                  <a:schemeClr val="tx1"/>
                </a:solidFill>
                <a:latin typeface="Roboto Bk"/>
              </a:rPr>
              <a:t>Reconnaissance vocale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F27DE25B-ED90-4845-B075-B2A3CE3F1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77" y="3202291"/>
            <a:ext cx="1224526" cy="123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A76B499-F3A5-426B-94AE-900EDF34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831" y="3389612"/>
            <a:ext cx="1966480" cy="12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E8F5893-B5EE-494D-917F-2F5607DB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39" y="3389612"/>
            <a:ext cx="1966480" cy="12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54957F9-FB39-40D2-88BA-93DB0D88B3E5}"/>
              </a:ext>
            </a:extLst>
          </p:cNvPr>
          <p:cNvSpPr txBox="1"/>
          <p:nvPr/>
        </p:nvSpPr>
        <p:spPr>
          <a:xfrm>
            <a:off x="4512929" y="302028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/>
              <a:t>JumpC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9C104AD-7F43-4A74-96EF-05FAEA1861F2}"/>
              </a:ext>
            </a:extLst>
          </p:cNvPr>
          <p:cNvSpPr txBox="1"/>
          <p:nvPr/>
        </p:nvSpPr>
        <p:spPr>
          <a:xfrm>
            <a:off x="7771817" y="3020280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/>
              <a:t>Pocket + Race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E2F093F-58FD-40FC-A61F-83BE6730BDC1}"/>
              </a:ext>
            </a:extLst>
          </p:cNvPr>
          <p:cNvSpPr txBox="1"/>
          <p:nvPr/>
        </p:nvSpPr>
        <p:spPr>
          <a:xfrm>
            <a:off x="609057" y="1877111"/>
            <a:ext cx="11187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Principe : Utilisateur prononce un mot clé dans le micro de la télécommande, celui-ci est interprété par un modèle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351B2753-56C3-4610-8876-0EA7A560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263" y="3758807"/>
            <a:ext cx="438324" cy="54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3414734-4802-46CC-978F-A50278FC4BE1}"/>
              </a:ext>
            </a:extLst>
          </p:cNvPr>
          <p:cNvCxnSpPr>
            <a:stCxn id="1034" idx="3"/>
            <a:endCxn id="7" idx="1"/>
          </p:cNvCxnSpPr>
          <p:nvPr/>
        </p:nvCxnSpPr>
        <p:spPr>
          <a:xfrm>
            <a:off x="3365587" y="4028930"/>
            <a:ext cx="6122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05063A9-A6C3-464A-B79E-A2CDD6C39BF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944311" y="4028930"/>
            <a:ext cx="16721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213763A-CDF4-4429-832C-8D827089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903" y="3726839"/>
            <a:ext cx="462943" cy="3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D912B50-B4BB-414D-9419-BF412DF7AD7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582919" y="4028930"/>
            <a:ext cx="7156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FE3A6525-3192-46C6-B863-89780601DD8A}"/>
              </a:ext>
            </a:extLst>
          </p:cNvPr>
          <p:cNvSpPr txBox="1"/>
          <p:nvPr/>
        </p:nvSpPr>
        <p:spPr>
          <a:xfrm>
            <a:off x="10298545" y="3844263"/>
            <a:ext cx="97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Moteurs</a:t>
            </a:r>
          </a:p>
        </p:txBody>
      </p:sp>
    </p:spTree>
    <p:extLst>
      <p:ext uri="{BB962C8B-B14F-4D97-AF65-F5344CB8AC3E}">
        <p14:creationId xmlns:p14="http://schemas.microsoft.com/office/powerpoint/2010/main" val="1414323100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Bef>
                <a:spcPts val="0"/>
              </a:spcBef>
            </a:pPr>
            <a:r>
              <a:rPr lang="fr-FR" b="0" cap="small">
                <a:solidFill>
                  <a:srgbClr val="000000"/>
                </a:solidFill>
              </a:rPr>
              <a:t>Objectifs du projet</a:t>
            </a:r>
            <a:endParaRPr lang="en-US" b="0">
              <a:solidFill>
                <a:srgbClr val="000000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021375-F2EE-4520-918A-F3E9B41F5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69" y="1606474"/>
            <a:ext cx="11137237" cy="325307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400" b="0">
                <a:solidFill>
                  <a:srgbClr val="000000"/>
                </a:solidFill>
                <a:latin typeface="Roboto"/>
                <a:ea typeface="Roboto"/>
              </a:rPr>
              <a:t>Robot téléguidé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0">
                <a:solidFill>
                  <a:srgbClr val="000000"/>
                </a:solidFill>
                <a:latin typeface="Roboto"/>
                <a:ea typeface="Roboto"/>
              </a:rPr>
              <a:t>Pilotage via une </a:t>
            </a:r>
            <a:r>
              <a:rPr lang="fr-FR" sz="2400">
                <a:solidFill>
                  <a:srgbClr val="000000"/>
                </a:solidFill>
                <a:latin typeface="Roboto"/>
                <a:ea typeface="Roboto"/>
              </a:rPr>
              <a:t>application</a:t>
            </a:r>
            <a:r>
              <a:rPr lang="fr-FR" sz="2400" b="0">
                <a:solidFill>
                  <a:srgbClr val="000000"/>
                </a:solidFill>
                <a:latin typeface="Roboto"/>
                <a:ea typeface="Roboto"/>
              </a:rPr>
              <a:t> </a:t>
            </a:r>
            <a:r>
              <a:rPr lang="fr-FR" sz="2400">
                <a:solidFill>
                  <a:srgbClr val="000000"/>
                </a:solidFill>
                <a:latin typeface="Roboto"/>
                <a:ea typeface="Roboto"/>
              </a:rPr>
              <a:t>sans-fil </a:t>
            </a:r>
            <a:r>
              <a:rPr lang="fr-FR" sz="2400" b="0">
                <a:solidFill>
                  <a:srgbClr val="000000"/>
                </a:solidFill>
                <a:latin typeface="Roboto"/>
                <a:ea typeface="Roboto"/>
              </a:rPr>
              <a:t>ou par </a:t>
            </a:r>
            <a:r>
              <a:rPr lang="fr-FR" sz="2400">
                <a:solidFill>
                  <a:srgbClr val="000000"/>
                </a:solidFill>
                <a:latin typeface="Roboto"/>
                <a:ea typeface="Roboto"/>
              </a:rPr>
              <a:t>commande vocale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0">
                <a:solidFill>
                  <a:srgbClr val="000000"/>
                </a:solidFill>
                <a:latin typeface="Roboto"/>
                <a:ea typeface="Roboto"/>
              </a:rPr>
              <a:t>Cartographie de l'environnement </a:t>
            </a:r>
            <a:r>
              <a:rPr lang="fr-FR" sz="2400">
                <a:solidFill>
                  <a:srgbClr val="000000"/>
                </a:solidFill>
                <a:latin typeface="Roboto"/>
                <a:ea typeface="Roboto"/>
              </a:rPr>
              <a:t>via un Lidar</a:t>
            </a:r>
            <a:endParaRPr lang="fr-FR" sz="2400">
              <a:solidFill>
                <a:srgbClr val="00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400" b="0">
                <a:solidFill>
                  <a:srgbClr val="000000"/>
                </a:solidFill>
                <a:latin typeface="Roboto"/>
                <a:ea typeface="Roboto"/>
              </a:rPr>
              <a:t>Géolocalisation</a:t>
            </a:r>
            <a:r>
              <a:rPr lang="fr-FR" sz="2400">
                <a:solidFill>
                  <a:srgbClr val="000000"/>
                </a:solidFill>
                <a:latin typeface="Roboto"/>
                <a:ea typeface="Roboto"/>
              </a:rPr>
              <a:t> via Bluetooth</a:t>
            </a:r>
            <a:endParaRPr lang="fr-FR" sz="2400" b="0">
              <a:solidFill>
                <a:srgbClr val="000000"/>
              </a:solidFill>
            </a:endParaRPr>
          </a:p>
        </p:txBody>
      </p:sp>
      <p:pic>
        <p:nvPicPr>
          <p:cNvPr id="2" name="Image 6" descr="Une image contenant ordinateur, projecteur&#10;&#10;Description générée automatiquement">
            <a:extLst>
              <a:ext uri="{FF2B5EF4-FFF2-40B4-BE49-F238E27FC236}">
                <a16:creationId xmlns:a16="http://schemas.microsoft.com/office/drawing/2014/main" id="{245F3820-2EB1-441A-82C5-5B6444456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302" y="2985116"/>
            <a:ext cx="3924249" cy="3164245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2D56783C-830A-4FF7-B7D9-9F4125404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28" t="12432" r="24012" b="12738"/>
          <a:stretch/>
        </p:blipFill>
        <p:spPr>
          <a:xfrm>
            <a:off x="5119213" y="4118788"/>
            <a:ext cx="1795583" cy="1483938"/>
          </a:xfrm>
          <a:prstGeom prst="rect">
            <a:avLst/>
          </a:prstGeom>
        </p:spPr>
      </p:pic>
      <p:pic>
        <p:nvPicPr>
          <p:cNvPr id="8" name="Image 8" descr="Une image contenant texte, ordinateur, intérieur, moniteur&#10;&#10;Description générée automatiquement">
            <a:extLst>
              <a:ext uri="{FF2B5EF4-FFF2-40B4-BE49-F238E27FC236}">
                <a16:creationId xmlns:a16="http://schemas.microsoft.com/office/drawing/2014/main" id="{0191D53F-EAC1-4F50-BC51-AF15646B2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6" t="367" r="7213" b="1724"/>
          <a:stretch/>
        </p:blipFill>
        <p:spPr>
          <a:xfrm rot="5400000">
            <a:off x="1292558" y="2917513"/>
            <a:ext cx="2505148" cy="38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47"/>
      </p:ext>
    </p:extLst>
  </p:cSld>
  <p:clrMapOvr>
    <a:masterClrMapping/>
  </p:clrMapOvr>
  <p:transition spd="slow"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3043001-E1EF-47BA-B3C1-80D243E0E815}"/>
              </a:ext>
            </a:extLst>
          </p:cNvPr>
          <p:cNvSpPr/>
          <p:nvPr/>
        </p:nvSpPr>
        <p:spPr>
          <a:xfrm>
            <a:off x="2024160" y="3349839"/>
            <a:ext cx="6802191" cy="305783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448" y="382849"/>
            <a:ext cx="8674482" cy="495532"/>
          </a:xfrm>
        </p:spPr>
        <p:txBody>
          <a:bodyPr>
            <a:normAutofit fontScale="90000"/>
          </a:bodyPr>
          <a:lstStyle/>
          <a:p>
            <a:r>
              <a:rPr lang="fr-FR">
                <a:solidFill>
                  <a:schemeClr val="tx1"/>
                </a:solidFill>
                <a:latin typeface="Roboto Bk"/>
              </a:rPr>
              <a:t>Reconnaissance vocale</a:t>
            </a:r>
            <a:r>
              <a:rPr lang="fr-FR" sz="3600">
                <a:solidFill>
                  <a:schemeClr val="tx1"/>
                </a:solidFill>
                <a:latin typeface="Roboto Bk"/>
                <a:cs typeface="Calibri"/>
              </a:rPr>
              <a:t> - Pipeline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F27DE25B-ED90-4845-B075-B2A3CE3F1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6" y="4278575"/>
            <a:ext cx="1032405" cy="104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E2F093F-58FD-40FC-A61F-83BE6730BDC1}"/>
              </a:ext>
            </a:extLst>
          </p:cNvPr>
          <p:cNvSpPr txBox="1"/>
          <p:nvPr/>
        </p:nvSpPr>
        <p:spPr>
          <a:xfrm>
            <a:off x="646383" y="1187192"/>
            <a:ext cx="11122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/>
              <a:t>Idée</a:t>
            </a:r>
            <a:r>
              <a:rPr lang="fr-FR"/>
              <a:t> : Signal audio transformé en une représentation Temps-Fréquence : Le spectrogramme du signal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STFT est une transformation de Fourier permettant de garder la temporalité, et de représenter la fréquence en fonction du temps.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u="sng"/>
              <a:t>Pipeline</a:t>
            </a:r>
            <a:r>
              <a:rPr lang="fr-FR"/>
              <a:t> : Fenêtre glissante réalise une STFT de chaque fenêtre, ce qui préserve l’information temporelle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F816470-0866-4E1B-9D6C-2F994C089766}"/>
              </a:ext>
            </a:extLst>
          </p:cNvPr>
          <p:cNvSpPr/>
          <p:nvPr/>
        </p:nvSpPr>
        <p:spPr>
          <a:xfrm>
            <a:off x="2924981" y="3534172"/>
            <a:ext cx="1515929" cy="58438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Fenêtrage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93B0F97-E2F4-47B2-8C1E-1AB509316A5D}"/>
                  </a:ext>
                </a:extLst>
              </p:cNvPr>
              <p:cNvSpPr txBox="1"/>
              <p:nvPr/>
            </p:nvSpPr>
            <p:spPr>
              <a:xfrm>
                <a:off x="2024160" y="3661788"/>
                <a:ext cx="874535" cy="2221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E93B0F97-E2F4-47B2-8C1E-1AB509316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60" y="3661788"/>
                <a:ext cx="874535" cy="2221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lèche : trois pointes 17">
            <a:extLst>
              <a:ext uri="{FF2B5EF4-FFF2-40B4-BE49-F238E27FC236}">
                <a16:creationId xmlns:a16="http://schemas.microsoft.com/office/drawing/2014/main" id="{B03EA9CC-3EB6-4C79-A347-9A408F4A14D4}"/>
              </a:ext>
            </a:extLst>
          </p:cNvPr>
          <p:cNvSpPr/>
          <p:nvPr/>
        </p:nvSpPr>
        <p:spPr>
          <a:xfrm>
            <a:off x="2962510" y="4166592"/>
            <a:ext cx="1440872" cy="914400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410BAF4-78AB-4F89-9E2A-45BBA96AE6F1}"/>
              </a:ext>
            </a:extLst>
          </p:cNvPr>
          <p:cNvSpPr/>
          <p:nvPr/>
        </p:nvSpPr>
        <p:spPr>
          <a:xfrm>
            <a:off x="4467197" y="4229643"/>
            <a:ext cx="2371523" cy="12635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STFT</a:t>
            </a:r>
          </a:p>
          <a:p>
            <a:pPr algn="ctr"/>
            <a:r>
              <a:rPr lang="fr-FR"/>
              <a:t>(Short-Time-Fourier-Transform)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C7DDE5B-4773-49D5-B640-56EF933C44C1}"/>
                  </a:ext>
                </a:extLst>
              </p:cNvPr>
              <p:cNvSpPr txBox="1"/>
              <p:nvPr/>
            </p:nvSpPr>
            <p:spPr>
              <a:xfrm>
                <a:off x="9306142" y="3641394"/>
                <a:ext cx="2293256" cy="2221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………………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……………………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……………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</m:e>
                          </m:eqAr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0C7DDE5B-4773-49D5-B640-56EF933C4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42" y="3641394"/>
                <a:ext cx="2293256" cy="2221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A837EE1-DC8B-4405-A14F-245543C16E06}"/>
              </a:ext>
            </a:extLst>
          </p:cNvPr>
          <p:cNvSpPr/>
          <p:nvPr/>
        </p:nvSpPr>
        <p:spPr>
          <a:xfrm>
            <a:off x="7402102" y="4249898"/>
            <a:ext cx="870694" cy="12433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ABS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9CBC2B56-F60E-4B73-A24D-E8D628AA8081}"/>
              </a:ext>
            </a:extLst>
          </p:cNvPr>
          <p:cNvSpPr/>
          <p:nvPr/>
        </p:nvSpPr>
        <p:spPr>
          <a:xfrm>
            <a:off x="6886122" y="4623792"/>
            <a:ext cx="489617" cy="45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602F6509-7188-4093-9DB9-7B68ED00E9F8}"/>
              </a:ext>
            </a:extLst>
          </p:cNvPr>
          <p:cNvSpPr/>
          <p:nvPr/>
        </p:nvSpPr>
        <p:spPr>
          <a:xfrm>
            <a:off x="8346561" y="4623792"/>
            <a:ext cx="959581" cy="45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4078D644-F6EC-442E-975D-5C302A102EDA}"/>
              </a:ext>
            </a:extLst>
          </p:cNvPr>
          <p:cNvSpPr/>
          <p:nvPr/>
        </p:nvSpPr>
        <p:spPr>
          <a:xfrm>
            <a:off x="1520500" y="4623791"/>
            <a:ext cx="606135" cy="45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640022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448" y="382849"/>
            <a:ext cx="8674482" cy="495532"/>
          </a:xfrm>
        </p:spPr>
        <p:txBody>
          <a:bodyPr>
            <a:normAutofit fontScale="90000"/>
          </a:bodyPr>
          <a:lstStyle/>
          <a:p>
            <a:r>
              <a:rPr lang="fr-FR">
                <a:solidFill>
                  <a:schemeClr val="tx1"/>
                </a:solidFill>
                <a:latin typeface="Roboto Bk"/>
              </a:rPr>
              <a:t>Reconnaissance vocale</a:t>
            </a:r>
            <a:r>
              <a:rPr lang="fr-FR" sz="3600">
                <a:solidFill>
                  <a:schemeClr val="tx1"/>
                </a:solidFill>
                <a:latin typeface="Roboto Bk"/>
                <a:cs typeface="Calibri"/>
              </a:rPr>
              <a:t> – Pipeline 2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15DB82DE-A7F0-422C-A848-D5440F8D77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3890789"/>
              </p:ext>
            </p:extLst>
          </p:nvPr>
        </p:nvGraphicFramePr>
        <p:xfrm>
          <a:off x="9888174" y="2373580"/>
          <a:ext cx="2209015" cy="3345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9588A154-2818-4180-B6D4-8EC1E975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43" y="2816039"/>
            <a:ext cx="2615973" cy="261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E2F093F-58FD-40FC-A61F-83BE6730BDC1}"/>
              </a:ext>
            </a:extLst>
          </p:cNvPr>
          <p:cNvSpPr txBox="1"/>
          <p:nvPr/>
        </p:nvSpPr>
        <p:spPr>
          <a:xfrm>
            <a:off x="627530" y="1296955"/>
            <a:ext cx="1118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Principe : Utilisateur prononce un mot clé dans le micro de la télécommande, celui-ci est interprété par un modèle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9D614F7-30E6-476C-9E91-358CFE50E4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705" y="1777120"/>
            <a:ext cx="7040721" cy="4693813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99CB392-768D-4ED2-B50E-E61110E20696}"/>
              </a:ext>
            </a:extLst>
          </p:cNvPr>
          <p:cNvSpPr/>
          <p:nvPr/>
        </p:nvSpPr>
        <p:spPr>
          <a:xfrm>
            <a:off x="6438097" y="3821148"/>
            <a:ext cx="606135" cy="45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B4668C14-A1AF-4B79-8E18-4048A79CBAD4}"/>
              </a:ext>
            </a:extLst>
          </p:cNvPr>
          <p:cNvSpPr/>
          <p:nvPr/>
        </p:nvSpPr>
        <p:spPr>
          <a:xfrm>
            <a:off x="9481216" y="3821147"/>
            <a:ext cx="606135" cy="4506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454BA55-86EF-48CF-88DC-2D74C09347F6}"/>
              </a:ext>
            </a:extLst>
          </p:cNvPr>
          <p:cNvSpPr txBox="1"/>
          <p:nvPr/>
        </p:nvSpPr>
        <p:spPr>
          <a:xfrm>
            <a:off x="7718617" y="2908403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Modèle</a:t>
            </a:r>
          </a:p>
        </p:txBody>
      </p:sp>
    </p:spTree>
    <p:extLst>
      <p:ext uri="{BB962C8B-B14F-4D97-AF65-F5344CB8AC3E}">
        <p14:creationId xmlns:p14="http://schemas.microsoft.com/office/powerpoint/2010/main" val="1186964807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5784BA4-CF9A-4B83-ABBF-A533E744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09" y="2759460"/>
            <a:ext cx="4645891" cy="348441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448" y="382849"/>
            <a:ext cx="8674482" cy="495532"/>
          </a:xfrm>
        </p:spPr>
        <p:txBody>
          <a:bodyPr>
            <a:normAutofit fontScale="90000"/>
          </a:bodyPr>
          <a:lstStyle/>
          <a:p>
            <a:r>
              <a:rPr lang="fr-FR">
                <a:solidFill>
                  <a:schemeClr val="tx1"/>
                </a:solidFill>
                <a:latin typeface="Roboto Bk"/>
              </a:rPr>
              <a:t>Reconnaissance vocale</a:t>
            </a:r>
            <a:r>
              <a:rPr lang="fr-FR" sz="3600">
                <a:solidFill>
                  <a:schemeClr val="tx1"/>
                </a:solidFill>
                <a:latin typeface="Roboto Bk"/>
                <a:cs typeface="Calibri"/>
              </a:rPr>
              <a:t> – Modèle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E2F093F-58FD-40FC-A61F-83BE6730BDC1}"/>
              </a:ext>
            </a:extLst>
          </p:cNvPr>
          <p:cNvSpPr txBox="1"/>
          <p:nvPr/>
        </p:nvSpPr>
        <p:spPr>
          <a:xfrm>
            <a:off x="219233" y="2573454"/>
            <a:ext cx="75290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Modèle d’apprentissage </a:t>
            </a:r>
            <a:r>
              <a:rPr lang="fr-FR" b="1"/>
              <a:t>supervisé</a:t>
            </a:r>
            <a:r>
              <a:rPr lang="fr-FR"/>
              <a:t> basé sur un réseau de neurones, développé avec le Framework </a:t>
            </a:r>
            <a:r>
              <a:rPr lang="fr-FR" b="1"/>
              <a:t>TensorFlow</a:t>
            </a:r>
            <a:r>
              <a:rPr lang="fr-FR"/>
              <a:t>, programmé en 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/>
              <a:t>Réseau de Neurones Convolutif </a:t>
            </a:r>
            <a:r>
              <a:rPr lang="fr-FR"/>
              <a:t>(CNN), adapté au traitement d’images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Création script d’acquisition de données audio via une carte STM32MP1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Entrainement du modèle sur PC ; modèle apprend à </a:t>
            </a:r>
            <a:r>
              <a:rPr lang="fr-FR" b="1"/>
              <a:t>reconnaître le pattern </a:t>
            </a:r>
            <a:r>
              <a:rPr lang="fr-FR"/>
              <a:t>du spectrogramme de chaque commande vocale.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21B74CB2-4E3C-4040-BE0E-0E60F6E9F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492" y="1650555"/>
            <a:ext cx="890379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67E368DF-DAE2-4038-AAF2-F77923FD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290" y="1650124"/>
            <a:ext cx="92675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70995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448" y="382849"/>
            <a:ext cx="8674482" cy="495532"/>
          </a:xfrm>
        </p:spPr>
        <p:txBody>
          <a:bodyPr>
            <a:normAutofit fontScale="90000"/>
          </a:bodyPr>
          <a:lstStyle/>
          <a:p>
            <a:r>
              <a:rPr lang="fr-FR">
                <a:solidFill>
                  <a:schemeClr val="tx1"/>
                </a:solidFill>
                <a:latin typeface="Roboto Bk"/>
              </a:rPr>
              <a:t>Reconnaissance vocale</a:t>
            </a:r>
            <a:r>
              <a:rPr lang="fr-FR" sz="3600">
                <a:solidFill>
                  <a:schemeClr val="tx1"/>
                </a:solidFill>
                <a:latin typeface="Roboto Bk"/>
                <a:cs typeface="Calibri"/>
              </a:rPr>
              <a:t> – Inférence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E2F093F-58FD-40FC-A61F-83BE6730BDC1}"/>
              </a:ext>
            </a:extLst>
          </p:cNvPr>
          <p:cNvSpPr txBox="1"/>
          <p:nvPr/>
        </p:nvSpPr>
        <p:spPr>
          <a:xfrm>
            <a:off x="2755" y="2088060"/>
            <a:ext cx="68558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Tensorflow et autres </a:t>
            </a:r>
            <a:r>
              <a:rPr lang="fr-FR" b="1"/>
              <a:t>librairies non disponibles </a:t>
            </a:r>
            <a:r>
              <a:rPr lang="fr-FR"/>
              <a:t>sur carte STM32MP1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err="1"/>
              <a:t>TensorflowLite</a:t>
            </a:r>
            <a:r>
              <a:rPr lang="fr-FR"/>
              <a:t> permet de réaliser une </a:t>
            </a:r>
            <a:r>
              <a:rPr lang="fr-FR" b="1"/>
              <a:t>inférence</a:t>
            </a:r>
            <a:r>
              <a:rPr lang="fr-FR"/>
              <a:t>, en </a:t>
            </a:r>
            <a:r>
              <a:rPr lang="fr-FR" b="1"/>
              <a:t>interprétant</a:t>
            </a:r>
            <a:r>
              <a:rPr lang="fr-FR"/>
              <a:t> un modèle entrainé au préalable.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Réalisation d’un code permettant de </a:t>
            </a:r>
            <a:r>
              <a:rPr lang="fr-FR" b="1"/>
              <a:t>récupérer des fichier WAV </a:t>
            </a:r>
            <a:r>
              <a:rPr lang="fr-FR"/>
              <a:t>et de les convertir en un </a:t>
            </a:r>
            <a:r>
              <a:rPr lang="fr-FR" b="1"/>
              <a:t>Tensor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Réalisation d’un script Python basé sur </a:t>
            </a:r>
            <a:r>
              <a:rPr lang="fr-FR" err="1"/>
              <a:t>TensorFlowLite</a:t>
            </a:r>
            <a:r>
              <a:rPr lang="fr-FR"/>
              <a:t> permettant d’effectuer une </a:t>
            </a:r>
            <a:r>
              <a:rPr lang="fr-FR" b="1"/>
              <a:t>inférence</a:t>
            </a:r>
            <a:r>
              <a:rPr lang="fr-FR"/>
              <a:t> sur le modèle.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C65DDAF1-00CC-4919-AE07-5A3414038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905" y="1084296"/>
            <a:ext cx="2812731" cy="158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90F9243-983F-433A-8E96-6D281485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64" y="4386398"/>
            <a:ext cx="5419436" cy="193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76529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88248B-CF78-4044-A2BC-D8F5EF465BBB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2310518626"/>
      </p:ext>
    </p:extLst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84BA890-49A8-45B0-9A9B-9F9A04FF0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dirty="0" smtClean="0"/>
              <a:pPr/>
              <a:t>35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975072-9137-4D87-B8F1-53AB6C2D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457200" lvl="1" algn="l"/>
            <a:r>
              <a:rPr lang="fr-FR" sz="3400">
                <a:latin typeface="roboto bk"/>
              </a:rPr>
              <a:t>Robot – Partie Hardware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69294C-3B17-4524-9428-C53D4E6D59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2BF4DB-EAC9-490A-99BE-AAD6989FE52A}"/>
              </a:ext>
            </a:extLst>
          </p:cNvPr>
          <p:cNvSpPr txBox="1"/>
          <p:nvPr/>
        </p:nvSpPr>
        <p:spPr>
          <a:xfrm>
            <a:off x="2763382" y="6074479"/>
            <a:ext cx="2195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Schéma Electronique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553EE9A-AE72-4B6A-9756-04D386297181}"/>
              </a:ext>
            </a:extLst>
          </p:cNvPr>
          <p:cNvSpPr txBox="1"/>
          <p:nvPr/>
        </p:nvSpPr>
        <p:spPr>
          <a:xfrm>
            <a:off x="8672342" y="3636319"/>
            <a:ext cx="2195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Routage du PCB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92E25FF-8234-4432-94F2-0A3E702F5A06}"/>
              </a:ext>
            </a:extLst>
          </p:cNvPr>
          <p:cNvSpPr txBox="1"/>
          <p:nvPr/>
        </p:nvSpPr>
        <p:spPr>
          <a:xfrm>
            <a:off x="8330719" y="6266006"/>
            <a:ext cx="2633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cs typeface="Calibri"/>
              </a:rPr>
              <a:t>Visualisation 3D du PCB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628215-B926-4FB3-ADAF-7619C292D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" t="2274" r="1127" b="2201"/>
          <a:stretch/>
        </p:blipFill>
        <p:spPr>
          <a:xfrm>
            <a:off x="8074819" y="1159669"/>
            <a:ext cx="3145632" cy="243671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E118AED-1A70-40E7-87BC-ADF58614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2" y="1220431"/>
            <a:ext cx="7150134" cy="47519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7F458C-EC2A-4B05-82B4-EE322225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565" y="4067854"/>
            <a:ext cx="3050722" cy="20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73765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03239D-7003-4C90-B812-7FAC98F93855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4084683047"/>
      </p:ext>
    </p:extLst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FE3780-9BE1-4A55-8C80-0E8668590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69B5A93-D751-426A-980C-83EAE988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896424" cy="876028"/>
          </a:xfrm>
        </p:spPr>
        <p:txBody>
          <a:bodyPr>
            <a:normAutofit/>
          </a:bodyPr>
          <a:lstStyle/>
          <a:p>
            <a:r>
              <a:rPr lang="fr-FR">
                <a:latin typeface="Roboto Bk"/>
              </a:rPr>
              <a:t>Architecture Physique : Jump et Pocket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ABD508-3348-47D4-8C9E-D5C5730381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5A570F-A3C4-4F0E-B6A5-F1D8AC723915}"/>
              </a:ext>
            </a:extLst>
          </p:cNvPr>
          <p:cNvSpPr txBox="1"/>
          <p:nvPr/>
        </p:nvSpPr>
        <p:spPr>
          <a:xfrm>
            <a:off x="6505644" y="1497920"/>
            <a:ext cx="4553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/>
              <a:t>JUMP</a:t>
            </a:r>
            <a:r>
              <a:rPr lang="fr-FR" sz="1600"/>
              <a:t> sur STM32MP1 Télécommande (A7 - OS Linux)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57CAEE-0CDD-4D5F-84EE-73B53F56E969}"/>
              </a:ext>
            </a:extLst>
          </p:cNvPr>
          <p:cNvSpPr txBox="1"/>
          <p:nvPr/>
        </p:nvSpPr>
        <p:spPr>
          <a:xfrm>
            <a:off x="1359847" y="1499123"/>
            <a:ext cx="3863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/>
              <a:t>Pocket</a:t>
            </a:r>
            <a:r>
              <a:rPr lang="fr-FR" sz="1600"/>
              <a:t> sur STM32MP1 Robot (A7 - OS Linux)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E4053AA4-5585-4783-90DC-F00ED6C16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" r="-218" b="568"/>
          <a:stretch/>
        </p:blipFill>
        <p:spPr>
          <a:xfrm>
            <a:off x="1305983" y="1799225"/>
            <a:ext cx="9738789" cy="49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58108"/>
      </p:ext>
    </p:extLst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Roboto Bk"/>
              </a:rPr>
              <a:t>Architecture Physique: Race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45F40903-8F9B-45EB-B4F9-98DC3A040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363" y="1731145"/>
            <a:ext cx="9397514" cy="472585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6B9467F-625B-4B13-9FF0-9F1D44E01BFF}"/>
              </a:ext>
            </a:extLst>
          </p:cNvPr>
          <p:cNvSpPr txBox="1"/>
          <p:nvPr/>
        </p:nvSpPr>
        <p:spPr>
          <a:xfrm>
            <a:off x="3446099" y="1392591"/>
            <a:ext cx="40183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/>
              <a:t>Race</a:t>
            </a:r>
            <a:r>
              <a:rPr lang="fr-FR" sz="1600"/>
              <a:t> sur STM32MP1 Robot (M4 – </a:t>
            </a:r>
            <a:r>
              <a:rPr lang="fr-FR" sz="1600" err="1"/>
              <a:t>Bare-metal</a:t>
            </a:r>
            <a:r>
              <a:rPr lang="fr-FR" sz="1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9664725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39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674482" cy="876028"/>
          </a:xfrm>
        </p:spPr>
        <p:txBody>
          <a:bodyPr>
            <a:normAutofit/>
          </a:bodyPr>
          <a:lstStyle/>
          <a:p>
            <a:r>
              <a:rPr lang="fr-FR">
                <a:latin typeface="Roboto Bk"/>
              </a:rPr>
              <a:t>Nouveautés sur l’aspect du software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6B9467F-625B-4B13-9FF0-9F1D44E01BFF}"/>
              </a:ext>
            </a:extLst>
          </p:cNvPr>
          <p:cNvSpPr txBox="1"/>
          <p:nvPr/>
        </p:nvSpPr>
        <p:spPr>
          <a:xfrm>
            <a:off x="796615" y="1667228"/>
            <a:ext cx="10651641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Communications via 4 classes &lt;&lt;medium&gt;&gt;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b="1"/>
              <a:t>Dispatcher</a:t>
            </a:r>
            <a:r>
              <a:rPr lang="fr-FR"/>
              <a:t> (Active) : Contient méthodes qui vérifient l’arrivée de messages, et leur traitement.</a:t>
            </a:r>
            <a:endParaRPr lang="fr-FR">
              <a:cs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b="1"/>
              <a:t>Postman</a:t>
            </a:r>
            <a:r>
              <a:rPr lang="fr-FR"/>
              <a:t> : Contient méthodes de communication propres au protocole (ex : TCP/IP, port TTY,…)</a:t>
            </a:r>
            <a:endParaRPr lang="fr-FR">
              <a:cs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b="1"/>
              <a:t>Protocol</a:t>
            </a:r>
            <a:r>
              <a:rPr lang="fr-FR"/>
              <a:t> : Contient méthodes de décode et d’encodage</a:t>
            </a:r>
            <a:endParaRPr lang="fr-FR">
              <a:cs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b="1"/>
              <a:t>Proxy</a:t>
            </a:r>
            <a:r>
              <a:rPr lang="fr-FR"/>
              <a:t> : Contient méthodes qui permettent de communiquer avec une autre classe objet.</a:t>
            </a:r>
            <a:endParaRPr lang="fr-FR">
              <a:cs typeface="Calibri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Etablissement d’un </a:t>
            </a:r>
            <a:r>
              <a:rPr lang="fr-FR" b="1"/>
              <a:t>protocole de communication unique </a:t>
            </a:r>
            <a:r>
              <a:rPr lang="fr-FR"/>
              <a:t>: </a:t>
            </a:r>
            <a:endParaRPr lang="fr-FR">
              <a:cs typeface="Calibri"/>
            </a:endParaRPr>
          </a:p>
          <a:p>
            <a:endParaRPr lang="fr-FR"/>
          </a:p>
          <a:p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/>
              <a:t>Simplifications du code de l’an dernier </a:t>
            </a:r>
            <a:r>
              <a:rPr lang="fr-FR"/>
              <a:t>(Revue des classes actives, redondance, nouvelles classes), et allègement significatif de certaines machines à état.</a:t>
            </a:r>
            <a:endParaRPr lang="fr-FR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>
                <a:cs typeface="Calibri"/>
              </a:rPr>
              <a:t>Gestion du multi-tâche pour nouveaux objets actifs, </a:t>
            </a:r>
            <a:r>
              <a:rPr lang="fr-FR">
                <a:cs typeface="Calibri"/>
              </a:rPr>
              <a:t>et ordonnancement des tâches</a:t>
            </a:r>
            <a:endParaRPr lang="fr-FR" err="1"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37150D-363D-4482-B6F7-CBD81EA4077D}"/>
              </a:ext>
            </a:extLst>
          </p:cNvPr>
          <p:cNvSpPr/>
          <p:nvPr/>
        </p:nvSpPr>
        <p:spPr>
          <a:xfrm>
            <a:off x="999987" y="3842841"/>
            <a:ext cx="1735282" cy="3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5704A-84A2-499F-98F2-E9E3ECC929F2}"/>
              </a:ext>
            </a:extLst>
          </p:cNvPr>
          <p:cNvSpPr/>
          <p:nvPr/>
        </p:nvSpPr>
        <p:spPr>
          <a:xfrm>
            <a:off x="2735269" y="3842840"/>
            <a:ext cx="1735282" cy="3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D166F-E40F-49DE-A87D-F33E68A2AA5D}"/>
              </a:ext>
            </a:extLst>
          </p:cNvPr>
          <p:cNvSpPr/>
          <p:nvPr/>
        </p:nvSpPr>
        <p:spPr>
          <a:xfrm>
            <a:off x="4467669" y="3825521"/>
            <a:ext cx="4562758" cy="39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DATA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615043-1370-4C1A-A92F-21B11B5A263C}"/>
              </a:ext>
            </a:extLst>
          </p:cNvPr>
          <p:cNvSpPr txBox="1"/>
          <p:nvPr/>
        </p:nvSpPr>
        <p:spPr>
          <a:xfrm>
            <a:off x="3379051" y="3842387"/>
            <a:ext cx="60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lt1"/>
                </a:solidFill>
              </a:rPr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8575154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1B6607-B52C-42EC-8C14-E88DF4B05C60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1551798039"/>
      </p:ext>
    </p:extLst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40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D3360C-2F2D-4F9C-879C-D68289C27740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3066557224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E5D161E-D633-4B11-AB95-FFEC8AB92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B7AE849-0D4F-4CD1-B893-BB67650B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Roboto Bk"/>
              </a:rPr>
              <a:t>Fonctionnalités testées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5DE839-6AC5-49AA-A5BB-DE9075C2A2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614E33-A0F9-4867-AB6B-414658E30E4B}"/>
              </a:ext>
            </a:extLst>
          </p:cNvPr>
          <p:cNvSpPr txBox="1"/>
          <p:nvPr/>
        </p:nvSpPr>
        <p:spPr>
          <a:xfrm>
            <a:off x="796615" y="1667228"/>
            <a:ext cx="10651641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fr-FR" sz="2400" b="1">
                <a:cs typeface="Calibri"/>
              </a:rPr>
              <a:t>Démarrer </a:t>
            </a:r>
            <a:r>
              <a:rPr lang="fr-FR" sz="2400">
                <a:cs typeface="Calibri"/>
              </a:rPr>
              <a:t>avec succès </a:t>
            </a:r>
            <a:r>
              <a:rPr lang="fr-FR" sz="2400" err="1">
                <a:cs typeface="Calibri"/>
              </a:rPr>
              <a:t>ScoutBOT</a:t>
            </a:r>
            <a:endParaRPr lang="fr-FR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fr-FR" sz="2400" b="1">
                <a:cs typeface="Calibri"/>
              </a:rPr>
              <a:t>Connecter </a:t>
            </a:r>
            <a:r>
              <a:rPr lang="fr-FR" sz="2400">
                <a:cs typeface="Calibri"/>
              </a:rPr>
              <a:t>Pocket et </a:t>
            </a:r>
            <a:r>
              <a:rPr lang="fr-FR" sz="2400" err="1">
                <a:cs typeface="Calibri"/>
              </a:rPr>
              <a:t>JumpC</a:t>
            </a:r>
            <a:r>
              <a:rPr lang="fr-FR" sz="2400">
                <a:cs typeface="Calibri"/>
              </a:rPr>
              <a:t> </a:t>
            </a:r>
          </a:p>
          <a:p>
            <a:pPr marL="742950" lvl="1" indent="-285750">
              <a:buFont typeface="Arial"/>
              <a:buChar char="•"/>
            </a:pPr>
            <a:r>
              <a:rPr lang="fr-FR" sz="2400" b="1">
                <a:cs typeface="Calibri"/>
              </a:rPr>
              <a:t>Diriger </a:t>
            </a:r>
            <a:r>
              <a:rPr lang="fr-FR" sz="2400">
                <a:cs typeface="Calibri"/>
              </a:rPr>
              <a:t>le robot par les </a:t>
            </a:r>
            <a:r>
              <a:rPr lang="fr-FR" sz="2400" b="1">
                <a:cs typeface="Calibri"/>
              </a:rPr>
              <a:t>boutons </a:t>
            </a:r>
            <a:r>
              <a:rPr lang="fr-FR" sz="2400">
                <a:cs typeface="Calibri"/>
              </a:rPr>
              <a:t>directionnels</a:t>
            </a:r>
          </a:p>
          <a:p>
            <a:pPr marL="742950" lvl="1" indent="-285750">
              <a:buFont typeface="Arial"/>
              <a:buChar char="•"/>
            </a:pPr>
            <a:r>
              <a:rPr lang="fr-FR" sz="2400">
                <a:cs typeface="Calibri"/>
              </a:rPr>
              <a:t>Diriger le robot avec la commande </a:t>
            </a:r>
            <a:r>
              <a:rPr lang="fr-FR" sz="2400" b="1">
                <a:cs typeface="Calibri"/>
              </a:rPr>
              <a:t>vocal</a:t>
            </a:r>
          </a:p>
          <a:p>
            <a:pPr marL="742950" lvl="1" indent="-285750">
              <a:buFont typeface="Arial"/>
              <a:buChar char="•"/>
            </a:pPr>
            <a:r>
              <a:rPr lang="fr-FR" sz="2400" b="1">
                <a:cs typeface="Calibri"/>
              </a:rPr>
              <a:t>Calibrer </a:t>
            </a:r>
            <a:r>
              <a:rPr lang="fr-FR" sz="2400">
                <a:cs typeface="Calibri"/>
              </a:rPr>
              <a:t>le robot et </a:t>
            </a:r>
            <a:r>
              <a:rPr lang="fr-FR" sz="2400" b="1">
                <a:cs typeface="Calibri"/>
              </a:rPr>
              <a:t>commencer </a:t>
            </a:r>
            <a:r>
              <a:rPr lang="fr-FR" sz="2400">
                <a:cs typeface="Calibri"/>
              </a:rPr>
              <a:t>le scan</a:t>
            </a:r>
          </a:p>
          <a:p>
            <a:pPr marL="742950" lvl="1" indent="-285750">
              <a:buFont typeface="Arial"/>
              <a:buChar char="•"/>
            </a:pPr>
            <a:r>
              <a:rPr lang="fr-FR" sz="2400">
                <a:cs typeface="Calibri"/>
              </a:rPr>
              <a:t>Envoyer des directions tout en réceptionnant les données </a:t>
            </a:r>
            <a:r>
              <a:rPr lang="fr-FR" sz="2400" b="1">
                <a:cs typeface="Calibri"/>
              </a:rPr>
              <a:t>Lidar </a:t>
            </a:r>
            <a:r>
              <a:rPr lang="fr-FR" sz="2400">
                <a:cs typeface="Calibri"/>
              </a:rPr>
              <a:t>et </a:t>
            </a:r>
            <a:r>
              <a:rPr lang="fr-FR" sz="2400" b="1">
                <a:cs typeface="Calibri"/>
              </a:rPr>
              <a:t>Beacons</a:t>
            </a:r>
          </a:p>
          <a:p>
            <a:pPr marL="742950" lvl="1" indent="-285750">
              <a:buFont typeface="Arial"/>
              <a:buChar char="•"/>
            </a:pPr>
            <a:r>
              <a:rPr lang="fr-FR" sz="2400">
                <a:cs typeface="Calibri"/>
              </a:rPr>
              <a:t>Afficher en mode </a:t>
            </a:r>
            <a:r>
              <a:rPr lang="fr-FR" sz="2400" b="1">
                <a:cs typeface="Calibri"/>
              </a:rPr>
              <a:t>dynamique </a:t>
            </a:r>
            <a:r>
              <a:rPr lang="fr-FR" sz="2400">
                <a:cs typeface="Calibri"/>
              </a:rPr>
              <a:t>et </a:t>
            </a:r>
            <a:r>
              <a:rPr lang="fr-FR" sz="2400" b="1">
                <a:cs typeface="Calibri"/>
              </a:rPr>
              <a:t>statique</a:t>
            </a:r>
          </a:p>
          <a:p>
            <a:pPr marL="742950" lvl="1" indent="-285750">
              <a:buFont typeface="Arial"/>
              <a:buChar char="•"/>
            </a:pPr>
            <a:r>
              <a:rPr lang="fr-FR" sz="2400">
                <a:cs typeface="Calibri"/>
              </a:rPr>
              <a:t>Afficher les données en fonction des </a:t>
            </a:r>
            <a:r>
              <a:rPr lang="fr-FR" sz="2400" b="1">
                <a:cs typeface="Calibri"/>
              </a:rPr>
              <a:t>pièces </a:t>
            </a:r>
            <a:r>
              <a:rPr lang="fr-FR" sz="2400">
                <a:cs typeface="Calibri"/>
              </a:rPr>
              <a:t>et </a:t>
            </a:r>
            <a:r>
              <a:rPr lang="fr-FR" sz="2400" b="1">
                <a:cs typeface="Calibri"/>
              </a:rPr>
              <a:t>zoomer </a:t>
            </a:r>
            <a:r>
              <a:rPr lang="fr-FR" sz="2400">
                <a:cs typeface="Calibri"/>
              </a:rPr>
              <a:t>sur la partie </a:t>
            </a:r>
            <a:r>
              <a:rPr lang="fr-FR" sz="2400" b="1">
                <a:cs typeface="Calibri"/>
              </a:rPr>
              <a:t>dynamique </a:t>
            </a:r>
          </a:p>
          <a:p>
            <a:pPr marL="742950" lvl="1" indent="-285750">
              <a:buFont typeface="Arial"/>
              <a:buChar char="•"/>
            </a:pPr>
            <a:r>
              <a:rPr lang="fr-FR" sz="2400" b="1">
                <a:cs typeface="Calibri"/>
              </a:rPr>
              <a:t>Stopper </a:t>
            </a:r>
            <a:r>
              <a:rPr lang="fr-FR" sz="2400">
                <a:cs typeface="Calibri"/>
              </a:rPr>
              <a:t>la calibration et relancer sans message d'erreur</a:t>
            </a:r>
          </a:p>
          <a:p>
            <a:pPr marL="742950" lvl="1" indent="-285750">
              <a:buFont typeface="Arial"/>
              <a:buChar char="•"/>
            </a:pPr>
            <a:r>
              <a:rPr lang="fr-FR" sz="2400">
                <a:cs typeface="Calibri"/>
              </a:rPr>
              <a:t>Quitter l'application </a:t>
            </a:r>
            <a:r>
              <a:rPr lang="fr-FR" sz="2400" err="1">
                <a:cs typeface="Calibri"/>
              </a:rPr>
              <a:t>JumpC</a:t>
            </a:r>
            <a:r>
              <a:rPr lang="fr-FR" sz="2400">
                <a:cs typeface="Calibri"/>
              </a:rPr>
              <a:t> en envoyant un signal d'extinction à Pocket</a:t>
            </a:r>
          </a:p>
          <a:p>
            <a:pPr marL="742950" lvl="1" indent="-285750">
              <a:buFont typeface="Arial"/>
              <a:buChar char="•"/>
            </a:pPr>
            <a:endParaRPr lang="fr-FR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fr-FR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fr-FR" sz="2400"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963239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674482" cy="876028"/>
          </a:xfrm>
        </p:spPr>
        <p:txBody>
          <a:bodyPr>
            <a:normAutofit/>
          </a:bodyPr>
          <a:lstStyle/>
          <a:p>
            <a:r>
              <a:rPr lang="fr-FR">
                <a:latin typeface="Roboto Bk"/>
              </a:rPr>
              <a:t>Tests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DE6000-2AEE-4F67-8F69-55093852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197" y="1147029"/>
            <a:ext cx="2259312" cy="378767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404CDED-9860-4CCE-A386-FC2E0F26C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270" y="5033591"/>
            <a:ext cx="2339165" cy="13808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1B9CB91-04DE-4735-8D2A-11A285D0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367" y="1104369"/>
            <a:ext cx="4535798" cy="388349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AA05FF-E40E-4397-91BB-F4808733F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38" y="5033591"/>
            <a:ext cx="4542724" cy="131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98006"/>
      </p:ext>
    </p:extLst>
  </p:cSld>
  <p:clrMapOvr>
    <a:masterClrMapping/>
  </p:clrMapOvr>
  <p:transition spd="slow"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674482" cy="876028"/>
          </a:xfrm>
        </p:spPr>
        <p:txBody>
          <a:bodyPr>
            <a:normAutofit/>
          </a:bodyPr>
          <a:lstStyle/>
          <a:p>
            <a:r>
              <a:rPr lang="fr-FR">
                <a:latin typeface="Roboto Bk"/>
              </a:rPr>
              <a:t>Tests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97F8241-F660-40AB-B368-26631D5E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5" y="2445079"/>
            <a:ext cx="6441853" cy="215674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AEB6E3-A152-4BEE-B22C-324ED74C8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11" y="2445080"/>
            <a:ext cx="3194553" cy="21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87893"/>
      </p:ext>
    </p:extLst>
  </p:cSld>
  <p:clrMapOvr>
    <a:masterClrMapping/>
  </p:clrMapOvr>
  <p:transition spd="slow"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44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D3360C-2F2D-4F9C-879C-D68289C27740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3764618734"/>
      </p:ext>
    </p:extLst>
  </p:cSld>
  <p:clrMapOvr>
    <a:masterClrMapping/>
  </p:clrMapOvr>
  <p:transition spd="slow"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4D06EF3-8A8B-4342-9916-E0A4C6BE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F9B4E23-3D0B-418A-8107-6BB478E4C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674482" cy="876028"/>
          </a:xfrm>
        </p:spPr>
        <p:txBody>
          <a:bodyPr>
            <a:normAutofit/>
          </a:bodyPr>
          <a:lstStyle/>
          <a:p>
            <a:r>
              <a:rPr lang="fr-FR">
                <a:latin typeface="Roboto Bk"/>
              </a:rPr>
              <a:t>Démonstration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138F35-F996-4BC6-BD50-F08C84B7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57D7380-10BA-4B57-81B2-BC7AAABB4E6A}"/>
              </a:ext>
            </a:extLst>
          </p:cNvPr>
          <p:cNvSpPr txBox="1"/>
          <p:nvPr/>
        </p:nvSpPr>
        <p:spPr>
          <a:xfrm>
            <a:off x="936487" y="2040835"/>
            <a:ext cx="93140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https://reseaueseo-my.sharepoint.com/:v:/g/personal/martin_arondel_reseau_eseo_fr/EW5RiA5ptfVOhB96tKgBJioBnVxHI84Mod3h_nKFSgX_hw?e=eu8uLj</a:t>
            </a:r>
            <a:endParaRPr lang="fr-FR"/>
          </a:p>
          <a:p>
            <a:endParaRPr lang="en-US"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1C2DC1-4154-4EDA-9C10-C36D1F4B511F}"/>
              </a:ext>
            </a:extLst>
          </p:cNvPr>
          <p:cNvSpPr txBox="1"/>
          <p:nvPr/>
        </p:nvSpPr>
        <p:spPr>
          <a:xfrm>
            <a:off x="936488" y="3564834"/>
            <a:ext cx="109595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https://reseaueseo-my.sharepoint.com/:v:/g/personal/martin_arondel_reseau_eseo_fr/EYuXUjLSM_pIosi9rmo0qr0BPFwbG4mgcNvE9JAKoS9_ZQ?e=2siZMo</a:t>
            </a:r>
            <a:endParaRPr lang="fr-FR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0678683"/>
      </p:ext>
    </p:extLst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2C6BD7-B2C7-4EF2-BE9F-B180DC292DA3}"/>
              </a:ext>
            </a:extLst>
          </p:cNvPr>
          <p:cNvSpPr txBox="1"/>
          <p:nvPr/>
        </p:nvSpPr>
        <p:spPr>
          <a:xfrm>
            <a:off x="4211499" y="918062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6. Bilan général</a:t>
            </a:r>
            <a:endParaRPr lang="fr-FR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895832"/>
      </p:ext>
    </p:extLst>
  </p:cSld>
  <p:clrMapOvr>
    <a:masterClrMapping/>
  </p:clrMapOvr>
  <p:transition spd="slow"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D48315E-2FC8-4D3F-963D-AC41B05C5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276" y="1673931"/>
            <a:ext cx="10023514" cy="65117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/>
          </a:p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27E0AC-E41C-43DC-BA4E-B1660ED70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47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A01921-3747-4C09-B981-67C08F6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Roboto Bk"/>
              </a:rPr>
              <a:t>Bilan général</a:t>
            </a: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76AA0F-ED04-4F40-928E-4D3AC5F1D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2E0BF3-DAC5-413F-B775-9F21AE3DC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7" t="7909" r="27158"/>
          <a:stretch/>
        </p:blipFill>
        <p:spPr>
          <a:xfrm>
            <a:off x="2730401" y="1263981"/>
            <a:ext cx="3483362" cy="2691611"/>
          </a:xfrm>
          <a:prstGeom prst="rect">
            <a:avLst/>
          </a:prstGeom>
        </p:spPr>
      </p:pic>
      <p:pic>
        <p:nvPicPr>
          <p:cNvPr id="2" name="Image 7">
            <a:extLst>
              <a:ext uri="{FF2B5EF4-FFF2-40B4-BE49-F238E27FC236}">
                <a16:creationId xmlns:a16="http://schemas.microsoft.com/office/drawing/2014/main" id="{54DF4C6F-20D4-4CD6-85D7-1C162106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10" y="1262887"/>
            <a:ext cx="2026744" cy="2702325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31DCD140-AC33-464F-A2B7-47FA38ADE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09" y="4070768"/>
            <a:ext cx="3367256" cy="2520840"/>
          </a:xfrm>
          <a:prstGeom prst="rect">
            <a:avLst/>
          </a:prstGeom>
        </p:spPr>
      </p:pic>
      <p:pic>
        <p:nvPicPr>
          <p:cNvPr id="11" name="Image 11" descr="Une image contenant texte, personne, plafond, intérieur&#10;&#10;Description générée automatiquement">
            <a:extLst>
              <a:ext uri="{FF2B5EF4-FFF2-40B4-BE49-F238E27FC236}">
                <a16:creationId xmlns:a16="http://schemas.microsoft.com/office/drawing/2014/main" id="{4D4823A8-7521-4A7A-9665-9B106477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584" y="2026960"/>
            <a:ext cx="5442152" cy="40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76160"/>
      </p:ext>
    </p:extLst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4037126" y="2910543"/>
            <a:ext cx="7416269" cy="1470025"/>
          </a:xfrm>
        </p:spPr>
        <p:txBody>
          <a:bodyPr/>
          <a:lstStyle/>
          <a:p>
            <a:r>
              <a:rPr lang="fr-FR"/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835888530"/>
      </p:ext>
    </p:extLst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4022170" y="1787218"/>
            <a:ext cx="7416269" cy="1209734"/>
          </a:xfrm>
        </p:spPr>
        <p:txBody>
          <a:bodyPr>
            <a:normAutofit fontScale="90000"/>
          </a:bodyPr>
          <a:lstStyle/>
          <a:p>
            <a:r>
              <a:rPr lang="fr-FR" err="1"/>
              <a:t>References</a:t>
            </a:r>
            <a:r>
              <a:rPr lang="fr-FR"/>
              <a:t> :</a:t>
            </a:r>
            <a:br>
              <a:rPr lang="fr-FR"/>
            </a:b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E027A6-A127-4A74-AB8B-536E395C555F}"/>
              </a:ext>
            </a:extLst>
          </p:cNvPr>
          <p:cNvSpPr txBox="1"/>
          <p:nvPr/>
        </p:nvSpPr>
        <p:spPr>
          <a:xfrm>
            <a:off x="4108579" y="2651313"/>
            <a:ext cx="7171997" cy="1403461"/>
          </a:xfrm>
          <a:prstGeom prst="rect">
            <a:avLst/>
          </a:prstGeom>
          <a:noFill/>
        </p:spPr>
        <p:txBody>
          <a:bodyPr wrap="square" lIns="109728" tIns="54864" rIns="109728" bIns="54864" rtlCol="0" anchor="t">
            <a:spAutoFit/>
          </a:bodyPr>
          <a:lstStyle/>
          <a:p>
            <a:endParaRPr lang="fr-FR" sz="1400"/>
          </a:p>
          <a:p>
            <a:endParaRPr lang="fr-FR" sz="1400"/>
          </a:p>
          <a:p>
            <a:endParaRPr lang="fr-FR" sz="1400"/>
          </a:p>
          <a:p>
            <a:endParaRPr lang="fr-FR" sz="1400"/>
          </a:p>
          <a:p>
            <a:endParaRPr lang="fr-FR" sz="1400"/>
          </a:p>
          <a:p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1321588742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584" y="53108"/>
            <a:ext cx="8694368" cy="876028"/>
          </a:xfrm>
        </p:spPr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fr-FR" b="0" cap="small">
                <a:solidFill>
                  <a:schemeClr val="tx1"/>
                </a:solidFill>
                <a:latin typeface="Roboto Bk"/>
              </a:rPr>
              <a:t>Gestion de projet – Sprints &amp; Incréments</a:t>
            </a:r>
            <a:endParaRPr lang="en-US" b="0">
              <a:solidFill>
                <a:schemeClr val="tx1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612612-26A0-4DC9-818F-540268875902}"/>
              </a:ext>
            </a:extLst>
          </p:cNvPr>
          <p:cNvSpPr txBox="1"/>
          <p:nvPr/>
        </p:nvSpPr>
        <p:spPr>
          <a:xfrm>
            <a:off x="367313" y="1353312"/>
            <a:ext cx="11347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/>
              <a:t>Gestion de projet avec l’outil en ligne </a:t>
            </a:r>
            <a:r>
              <a:rPr lang="fr-FR" b="1"/>
              <a:t>JIRA Software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7DB1556-35A0-4BE9-BF1C-6E6319F1BBAA}"/>
              </a:ext>
            </a:extLst>
          </p:cNvPr>
          <p:cNvGrpSpPr/>
          <p:nvPr/>
        </p:nvGrpSpPr>
        <p:grpSpPr>
          <a:xfrm>
            <a:off x="1379120" y="1828243"/>
            <a:ext cx="3761110" cy="4590845"/>
            <a:chOff x="1130042" y="1856232"/>
            <a:chExt cx="3830213" cy="483717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698C81D0-E0CF-49EC-8020-7020600FB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666"/>
            <a:stretch/>
          </p:blipFill>
          <p:spPr>
            <a:xfrm>
              <a:off x="1250344" y="2095854"/>
              <a:ext cx="3559462" cy="4338310"/>
            </a:xfrm>
            <a:prstGeom prst="rect">
              <a:avLst/>
            </a:prstGeom>
          </p:spPr>
        </p:pic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DBB82D1-FF72-41FE-BAE2-EA3FF6A74605}"/>
                </a:ext>
              </a:extLst>
            </p:cNvPr>
            <p:cNvSpPr/>
            <p:nvPr/>
          </p:nvSpPr>
          <p:spPr>
            <a:xfrm>
              <a:off x="1130042" y="1856232"/>
              <a:ext cx="3830213" cy="483717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2888496-C029-41E0-BDEC-97F9B7D48A87}"/>
              </a:ext>
            </a:extLst>
          </p:cNvPr>
          <p:cNvGrpSpPr/>
          <p:nvPr/>
        </p:nvGrpSpPr>
        <p:grpSpPr>
          <a:xfrm>
            <a:off x="6236814" y="2070696"/>
            <a:ext cx="4817913" cy="4084831"/>
            <a:chOff x="6172201" y="2095854"/>
            <a:chExt cx="4251562" cy="360085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FCB2CAD-2BE1-4B7A-882D-474C16E22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971"/>
            <a:stretch/>
          </p:blipFill>
          <p:spPr>
            <a:xfrm>
              <a:off x="6300976" y="2384982"/>
              <a:ext cx="3994011" cy="3022601"/>
            </a:xfrm>
            <a:prstGeom prst="rect">
              <a:avLst/>
            </a:prstGeom>
          </p:spPr>
        </p:pic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9C0F29D-3868-44C4-B06B-B4DA2BCD4C8B}"/>
                </a:ext>
              </a:extLst>
            </p:cNvPr>
            <p:cNvSpPr/>
            <p:nvPr/>
          </p:nvSpPr>
          <p:spPr>
            <a:xfrm>
              <a:off x="6172201" y="2095854"/>
              <a:ext cx="4251562" cy="360085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90557460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spcBef>
                <a:spcPts val="0"/>
              </a:spcBef>
            </a:pPr>
            <a:r>
              <a:rPr lang="fr-FR" b="0" cap="small">
                <a:solidFill>
                  <a:schemeClr val="tx1"/>
                </a:solidFill>
                <a:latin typeface="Roboto Bk"/>
              </a:rPr>
              <a:t>Gestion de projet - Planning</a:t>
            </a:r>
            <a:endParaRPr lang="en-US" b="0">
              <a:solidFill>
                <a:schemeClr val="tx1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C3EFFD-FDC6-40AF-B843-50669763DC02}"/>
              </a:ext>
            </a:extLst>
          </p:cNvPr>
          <p:cNvSpPr txBox="1"/>
          <p:nvPr/>
        </p:nvSpPr>
        <p:spPr>
          <a:xfrm>
            <a:off x="5251228" y="1420197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/>
              <a:t>Planning prévu :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F17E556-684F-40D3-AC79-678E9EA7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0" y="691543"/>
            <a:ext cx="11644801" cy="45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4673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D3677A-439C-4999-B7DC-CA34DBEC671C}"/>
              </a:ext>
            </a:extLst>
          </p:cNvPr>
          <p:cNvSpPr txBox="1"/>
          <p:nvPr/>
        </p:nvSpPr>
        <p:spPr>
          <a:xfrm>
            <a:off x="4211499" y="949234"/>
            <a:ext cx="7774131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rgbClr val="FFFFFF"/>
                </a:solidFill>
                <a:cs typeface="Calibri"/>
              </a:rPr>
              <a:t>1. Objectifs du projet</a:t>
            </a:r>
            <a:endParaRPr lang="en-US" sz="2800"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2. Retour sur le planning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highlight>
                  <a:srgbClr val="800000"/>
                </a:highlight>
                <a:cs typeface="Calibri"/>
              </a:rPr>
              <a:t>3. Présentation et résultats</a:t>
            </a:r>
            <a:endParaRPr lang="en-US" sz="2800">
              <a:solidFill>
                <a:schemeClr val="bg2"/>
              </a:solidFill>
              <a:highlight>
                <a:srgbClr val="800000"/>
              </a:highlight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3.1. Indoor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positioning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3.2. Lidar mapping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3.3. IHM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JumpC</a:t>
            </a:r>
            <a:endParaRPr lang="fr-FR" sz="2800">
              <a:solidFill>
                <a:schemeClr val="bg2"/>
              </a:solidFill>
              <a:cs typeface="Calibri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ea typeface="+mn-lt"/>
                <a:cs typeface="Calibri"/>
              </a:rPr>
              <a:t>3.4 Reconnaissance vocale</a:t>
            </a:r>
            <a:endParaRPr lang="fr-FR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3.5.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Hardware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pPr lvl="1"/>
            <a:r>
              <a:rPr lang="fr-FR" sz="2800">
                <a:solidFill>
                  <a:schemeClr val="bg2"/>
                </a:solidFill>
                <a:cs typeface="Calibri"/>
              </a:rPr>
              <a:t>3.6. </a:t>
            </a:r>
            <a:r>
              <a:rPr lang="fr-FR" sz="2800" err="1">
                <a:solidFill>
                  <a:schemeClr val="bg2"/>
                </a:solidFill>
                <a:cs typeface="Calibri"/>
              </a:rPr>
              <a:t>ScoutBOT</a:t>
            </a:r>
            <a:r>
              <a:rPr lang="fr-FR" sz="2800">
                <a:solidFill>
                  <a:schemeClr val="bg2"/>
                </a:solidFill>
                <a:cs typeface="Calibri"/>
              </a:rPr>
              <a:t> – Software</a:t>
            </a:r>
            <a:endParaRPr lang="en-US" sz="280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4. Tests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5. Démonstration </a:t>
            </a:r>
          </a:p>
          <a:p>
            <a:r>
              <a:rPr lang="fr-FR" sz="2800">
                <a:solidFill>
                  <a:schemeClr val="bg2"/>
                </a:solidFill>
                <a:cs typeface="Calibri"/>
              </a:rPr>
              <a:t>6. Bilan général</a:t>
            </a:r>
          </a:p>
        </p:txBody>
      </p:sp>
    </p:spTree>
    <p:extLst>
      <p:ext uri="{BB962C8B-B14F-4D97-AF65-F5344CB8AC3E}">
        <p14:creationId xmlns:p14="http://schemas.microsoft.com/office/powerpoint/2010/main" val="1769725074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ABBEE129-EA3F-4847-B5A4-3555711F210E}"/>
              </a:ext>
            </a:extLst>
          </p:cNvPr>
          <p:cNvCxnSpPr>
            <a:stCxn id="11" idx="0"/>
            <a:endCxn id="1026" idx="0"/>
          </p:cNvCxnSpPr>
          <p:nvPr/>
        </p:nvCxnSpPr>
        <p:spPr>
          <a:xfrm flipH="1">
            <a:off x="6064440" y="1077698"/>
            <a:ext cx="28936" cy="5465575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fr-FR" b="0" cap="small">
                <a:solidFill>
                  <a:schemeClr val="tx1"/>
                </a:solidFill>
                <a:latin typeface="Roboto Bk"/>
              </a:rPr>
              <a:t>Présentation du projet Pocket et Race</a:t>
            </a:r>
            <a:endParaRPr lang="en-US" b="0">
              <a:solidFill>
                <a:schemeClr val="tx1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7B10C328-0E11-4387-BAF8-4AC8E7128E3C}"/>
              </a:ext>
            </a:extLst>
          </p:cNvPr>
          <p:cNvGrpSpPr/>
          <p:nvPr/>
        </p:nvGrpSpPr>
        <p:grpSpPr>
          <a:xfrm>
            <a:off x="382985" y="1889333"/>
            <a:ext cx="2546392" cy="2174107"/>
            <a:chOff x="643035" y="2685874"/>
            <a:chExt cx="2189506" cy="1807576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D87846D-CCCB-426B-8344-DB27C93EABDE}"/>
                </a:ext>
              </a:extLst>
            </p:cNvPr>
            <p:cNvSpPr/>
            <p:nvPr/>
          </p:nvSpPr>
          <p:spPr>
            <a:xfrm>
              <a:off x="643035" y="2685874"/>
              <a:ext cx="2189506" cy="1807576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Indoor-positioning</a:t>
              </a: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07440449-6DB8-4E7A-BEFB-5B148863D6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17" y="3429000"/>
              <a:ext cx="1571715" cy="103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E68E0C0-575E-4A28-A8D3-65E50523096D}"/>
              </a:ext>
            </a:extLst>
          </p:cNvPr>
          <p:cNvSpPr/>
          <p:nvPr/>
        </p:nvSpPr>
        <p:spPr>
          <a:xfrm>
            <a:off x="4530586" y="2341267"/>
            <a:ext cx="3125580" cy="25212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9EDB8-4A1A-4A9C-B0AE-21FF2A84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55" y="3832868"/>
            <a:ext cx="1513442" cy="9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361DB2FD-9A8F-48A9-9763-FE5EE5DF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933" y="2383488"/>
            <a:ext cx="658012" cy="65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6B5A6DF2-1BDF-4F86-8E53-756E1FC4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66" y="2383489"/>
            <a:ext cx="658011" cy="65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E8FA44A-04BB-42E0-A584-1E0A4E00E9D2}"/>
              </a:ext>
            </a:extLst>
          </p:cNvPr>
          <p:cNvSpPr txBox="1"/>
          <p:nvPr/>
        </p:nvSpPr>
        <p:spPr>
          <a:xfrm>
            <a:off x="6933065" y="2572209"/>
            <a:ext cx="39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M4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8CF21B5-6581-47DD-9534-B4311681BAB5}"/>
              </a:ext>
            </a:extLst>
          </p:cNvPr>
          <p:cNvSpPr txBox="1"/>
          <p:nvPr/>
        </p:nvSpPr>
        <p:spPr>
          <a:xfrm>
            <a:off x="4918283" y="2572209"/>
            <a:ext cx="393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A7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6A78ED5-F5BF-44D7-8846-F1EE72AA49A2}"/>
              </a:ext>
            </a:extLst>
          </p:cNvPr>
          <p:cNvSpPr txBox="1"/>
          <p:nvPr/>
        </p:nvSpPr>
        <p:spPr>
          <a:xfrm>
            <a:off x="4542365" y="3103122"/>
            <a:ext cx="1411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Microprocesseur</a:t>
            </a:r>
          </a:p>
          <a:p>
            <a:r>
              <a:rPr lang="fr-FR" sz="1400"/>
              <a:t>(OS basé Linux)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6D20C1-5C7D-41AC-A652-26F91383C0F4}"/>
              </a:ext>
            </a:extLst>
          </p:cNvPr>
          <p:cNvSpPr txBox="1"/>
          <p:nvPr/>
        </p:nvSpPr>
        <p:spPr>
          <a:xfrm>
            <a:off x="6249645" y="3093940"/>
            <a:ext cx="1416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Microcontrôleur</a:t>
            </a:r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0468C8AA-5556-468B-8C37-C6C153A9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099" y="3687964"/>
            <a:ext cx="604103" cy="60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BA77A5B5-0A2E-45F1-8C41-D154A9901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958" y="3658502"/>
            <a:ext cx="635617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D213B10A-3DE4-4528-8F3E-ED609420C544}"/>
              </a:ext>
            </a:extLst>
          </p:cNvPr>
          <p:cNvGrpSpPr/>
          <p:nvPr/>
        </p:nvGrpSpPr>
        <p:grpSpPr>
          <a:xfrm>
            <a:off x="739384" y="5040234"/>
            <a:ext cx="2189506" cy="1339096"/>
            <a:chOff x="8485342" y="4847543"/>
            <a:chExt cx="2189506" cy="1339096"/>
          </a:xfrm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D1F2E918-F47E-4932-B8AB-FA75F9DEA8DE}"/>
                </a:ext>
              </a:extLst>
            </p:cNvPr>
            <p:cNvSpPr/>
            <p:nvPr/>
          </p:nvSpPr>
          <p:spPr>
            <a:xfrm>
              <a:off x="8485342" y="4847543"/>
              <a:ext cx="2189506" cy="133909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LIDAR</a:t>
              </a: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r>
                <a:rPr lang="fr-FR"/>
                <a:t> 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94C1347-930E-427F-9776-823C0AF4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721" y="5275038"/>
              <a:ext cx="914748" cy="76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7B82C282-3D9C-486D-A08A-B18F8EFAE808}"/>
              </a:ext>
            </a:extLst>
          </p:cNvPr>
          <p:cNvSpPr/>
          <p:nvPr/>
        </p:nvSpPr>
        <p:spPr>
          <a:xfrm>
            <a:off x="8711635" y="2223304"/>
            <a:ext cx="2514688" cy="144743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Moteurs et puissance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6B3A5148-ABFB-461A-ABD9-F085C33380FE}"/>
              </a:ext>
            </a:extLst>
          </p:cNvPr>
          <p:cNvSpPr/>
          <p:nvPr/>
        </p:nvSpPr>
        <p:spPr>
          <a:xfrm>
            <a:off x="9040406" y="5042703"/>
            <a:ext cx="2514688" cy="14474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Batterie</a:t>
            </a: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5F2270D6-4477-44D6-A66B-6B538D2B4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744" y="2583789"/>
            <a:ext cx="1127428" cy="104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FD46EAFD-2A5F-48EC-AE21-E1522BCCA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114" y="5469597"/>
            <a:ext cx="1205457" cy="97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4CC8584-D427-4215-A77B-77185E2B2A2B}"/>
              </a:ext>
            </a:extLst>
          </p:cNvPr>
          <p:cNvCxnSpPr>
            <a:cxnSpLocks/>
          </p:cNvCxnSpPr>
          <p:nvPr/>
        </p:nvCxnSpPr>
        <p:spPr>
          <a:xfrm>
            <a:off x="2939023" y="2619500"/>
            <a:ext cx="1581605" cy="31672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D129C8E6-2790-477B-9E70-DBA76D106EC6}"/>
              </a:ext>
            </a:extLst>
          </p:cNvPr>
          <p:cNvCxnSpPr>
            <a:cxnSpLocks/>
          </p:cNvCxnSpPr>
          <p:nvPr/>
        </p:nvCxnSpPr>
        <p:spPr>
          <a:xfrm flipV="1">
            <a:off x="2948180" y="4593947"/>
            <a:ext cx="1625221" cy="701076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B4CC52A0-4E9C-49C4-8072-4921A166EE7C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675457" y="2879505"/>
            <a:ext cx="1045823" cy="587354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71774C35-0E9B-41AC-9C28-8D9F9E848060}"/>
              </a:ext>
            </a:extLst>
          </p:cNvPr>
          <p:cNvCxnSpPr>
            <a:cxnSpLocks/>
          </p:cNvCxnSpPr>
          <p:nvPr/>
        </p:nvCxnSpPr>
        <p:spPr>
          <a:xfrm>
            <a:off x="7530771" y="4768127"/>
            <a:ext cx="1490344" cy="766804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CD6E433B-F081-481F-9A52-3FA8BC932F37}"/>
              </a:ext>
            </a:extLst>
          </p:cNvPr>
          <p:cNvSpPr txBox="1"/>
          <p:nvPr/>
        </p:nvSpPr>
        <p:spPr>
          <a:xfrm>
            <a:off x="663615" y="1194120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i="1" u="sng"/>
              <a:t>Pocket:</a:t>
            </a:r>
            <a:endParaRPr lang="fr-FR" sz="2800" i="1" u="sng">
              <a:cs typeface="Calibri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AC37835-6F3D-43B0-ADE3-309FEF835CE1}"/>
              </a:ext>
            </a:extLst>
          </p:cNvPr>
          <p:cNvSpPr txBox="1"/>
          <p:nvPr/>
        </p:nvSpPr>
        <p:spPr>
          <a:xfrm>
            <a:off x="6846425" y="119411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i="1" u="sng"/>
              <a:t>Race:</a:t>
            </a:r>
            <a:endParaRPr lang="fr-FR" sz="2800" i="1" u="sng">
              <a:cs typeface="Calibri"/>
            </a:endParaRPr>
          </a:p>
        </p:txBody>
      </p:sp>
      <p:pic>
        <p:nvPicPr>
          <p:cNvPr id="7" name="Picture 2" descr="Bluetooth free icon">
            <a:extLst>
              <a:ext uri="{FF2B5EF4-FFF2-40B4-BE49-F238E27FC236}">
                <a16:creationId xmlns:a16="http://schemas.microsoft.com/office/drawing/2014/main" id="{B0339EAB-2CA8-437D-A5BA-04A291D7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150" y="2200547"/>
            <a:ext cx="515187" cy="51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85783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2E31E1-4E59-4047-A05C-01C3ECF64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97E3E2-7804-458A-A449-F6C55857A70C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094189-E679-478E-8318-F1972EB3A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fr-FR" b="0" cap="small">
                <a:solidFill>
                  <a:schemeClr val="tx1"/>
                </a:solidFill>
                <a:latin typeface="Roboto Bk"/>
              </a:rPr>
              <a:t>Présentation du projet </a:t>
            </a:r>
            <a:r>
              <a:rPr lang="fr-FR" b="0" cap="small" err="1">
                <a:solidFill>
                  <a:schemeClr val="tx1"/>
                </a:solidFill>
                <a:latin typeface="Roboto Bk"/>
              </a:rPr>
              <a:t>JumpC</a:t>
            </a:r>
            <a:endParaRPr lang="en-US" b="0" cap="small" err="1">
              <a:solidFill>
                <a:schemeClr val="tx1"/>
              </a:solidFill>
              <a:latin typeface="Roboto Bk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63FA5A-756B-41BF-A3BF-300E7B028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/>
              <a:t>Présentation ESEO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E68E0C0-575E-4A28-A8D3-65E50523096D}"/>
              </a:ext>
            </a:extLst>
          </p:cNvPr>
          <p:cNvSpPr/>
          <p:nvPr/>
        </p:nvSpPr>
        <p:spPr>
          <a:xfrm>
            <a:off x="5560282" y="2101557"/>
            <a:ext cx="4061200" cy="327361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19EDB8-4A1A-4A9C-B0AE-21FF2A84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86" y="3124016"/>
            <a:ext cx="1966480" cy="12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6B5A6DF2-1BDF-4F86-8E53-756E1FC4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439" y="2156378"/>
            <a:ext cx="854982" cy="85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C8CF21B5-6581-47DD-9534-B4311681BAB5}"/>
              </a:ext>
            </a:extLst>
          </p:cNvPr>
          <p:cNvSpPr txBox="1"/>
          <p:nvPr/>
        </p:nvSpPr>
        <p:spPr>
          <a:xfrm>
            <a:off x="6083324" y="2401413"/>
            <a:ext cx="627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A7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6A78ED5-F5BF-44D7-8846-F1EE72AA49A2}"/>
              </a:ext>
            </a:extLst>
          </p:cNvPr>
          <p:cNvSpPr txBox="1"/>
          <p:nvPr/>
        </p:nvSpPr>
        <p:spPr>
          <a:xfrm>
            <a:off x="5575587" y="3090753"/>
            <a:ext cx="1834159" cy="679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Microprocesseur</a:t>
            </a:r>
          </a:p>
          <a:p>
            <a:r>
              <a:rPr lang="fr-FR" sz="1400"/>
              <a:t>(OS basé Linux)</a:t>
            </a:r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0468C8AA-5556-468B-8C37-C6C153A9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84" y="3850114"/>
            <a:ext cx="784937" cy="7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8050A87-2214-4E63-A04C-21808098EFC5}"/>
              </a:ext>
            </a:extLst>
          </p:cNvPr>
          <p:cNvGrpSpPr/>
          <p:nvPr/>
        </p:nvGrpSpPr>
        <p:grpSpPr>
          <a:xfrm>
            <a:off x="360218" y="4402650"/>
            <a:ext cx="3864201" cy="1947321"/>
            <a:chOff x="1466780" y="3922781"/>
            <a:chExt cx="3754524" cy="2344474"/>
          </a:xfrm>
        </p:grpSpPr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B77C48CD-40A5-4D31-B7E1-CD76020AA4E3}"/>
                </a:ext>
              </a:extLst>
            </p:cNvPr>
            <p:cNvSpPr/>
            <p:nvPr/>
          </p:nvSpPr>
          <p:spPr>
            <a:xfrm>
              <a:off x="1466780" y="3922781"/>
              <a:ext cx="3754524" cy="2344474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fr-FR" sz="3200">
                <a:solidFill>
                  <a:schemeClr val="tx1"/>
                </a:solidFill>
              </a:endParaRPr>
            </a:p>
            <a:p>
              <a:pPr algn="ctr"/>
              <a:r>
                <a:rPr lang="fr-FR" sz="3200">
                  <a:solidFill>
                    <a:schemeClr val="tx1"/>
                  </a:solidFill>
                </a:rPr>
                <a:t>Commande vocale</a:t>
              </a:r>
              <a:endParaRPr lang="fr-FR" sz="3200">
                <a:solidFill>
                  <a:schemeClr val="tx1"/>
                </a:solidFill>
                <a:cs typeface="Calibri"/>
              </a:endParaRPr>
            </a:p>
            <a:p>
              <a:pPr algn="ctr"/>
              <a:endParaRPr lang="fr-FR">
                <a:solidFill>
                  <a:schemeClr val="tx1"/>
                </a:solidFill>
                <a:cs typeface="Calibri"/>
              </a:endParaRPr>
            </a:p>
            <a:p>
              <a:pPr algn="ctr"/>
              <a:endParaRPr lang="fr-FR">
                <a:solidFill>
                  <a:schemeClr val="tx1"/>
                </a:solidFill>
                <a:cs typeface="Calibri"/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</a:endParaRPr>
            </a:p>
            <a:p>
              <a:pPr algn="ctr"/>
              <a:endParaRPr lang="fr-FR">
                <a:solidFill>
                  <a:schemeClr val="tx1"/>
                </a:solidFill>
                <a:cs typeface="Calibri"/>
              </a:endParaRPr>
            </a:p>
            <a:p>
              <a:pPr algn="ctr"/>
              <a:endParaRPr lang="fr-FR">
                <a:solidFill>
                  <a:schemeClr val="tx1"/>
                </a:solidFill>
                <a:cs typeface="Calibri"/>
              </a:endParaRPr>
            </a:p>
          </p:txBody>
        </p:sp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C3538B70-B095-4844-8433-11236E6001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1055" y="4783197"/>
              <a:ext cx="1165974" cy="118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14CE36F-74C5-4C1B-89B3-7208BD7AECBD}"/>
              </a:ext>
            </a:extLst>
          </p:cNvPr>
          <p:cNvSpPr/>
          <p:nvPr/>
        </p:nvSpPr>
        <p:spPr>
          <a:xfrm>
            <a:off x="1551709" y="1995055"/>
            <a:ext cx="2473160" cy="168226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3200">
                <a:solidFill>
                  <a:schemeClr val="tx1"/>
                </a:solidFill>
                <a:cs typeface="Calibri"/>
              </a:rPr>
              <a:t>Application </a:t>
            </a:r>
            <a:r>
              <a:rPr lang="fr-FR" sz="3200" b="1">
                <a:solidFill>
                  <a:schemeClr val="tx1"/>
                </a:solidFill>
                <a:cs typeface="Calibri"/>
              </a:rPr>
              <a:t>(JumpC)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157186C-FC35-4626-A673-05DA539F4972}"/>
              </a:ext>
            </a:extLst>
          </p:cNvPr>
          <p:cNvCxnSpPr>
            <a:cxnSpLocks/>
          </p:cNvCxnSpPr>
          <p:nvPr/>
        </p:nvCxnSpPr>
        <p:spPr>
          <a:xfrm flipV="1">
            <a:off x="4227652" y="4704374"/>
            <a:ext cx="1332630" cy="412938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8F94DB6-5397-44C4-B575-7EA2026088F0}"/>
              </a:ext>
            </a:extLst>
          </p:cNvPr>
          <p:cNvCxnSpPr>
            <a:cxnSpLocks/>
          </p:cNvCxnSpPr>
          <p:nvPr/>
        </p:nvCxnSpPr>
        <p:spPr>
          <a:xfrm>
            <a:off x="4034863" y="2509867"/>
            <a:ext cx="1525419" cy="307162"/>
          </a:xfrm>
          <a:prstGeom prst="line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0DFCC19C-77E2-4E47-B76E-4E9CADB23B7E}"/>
              </a:ext>
            </a:extLst>
          </p:cNvPr>
          <p:cNvCxnSpPr>
            <a:cxnSpLocks/>
          </p:cNvCxnSpPr>
          <p:nvPr/>
        </p:nvCxnSpPr>
        <p:spPr>
          <a:xfrm>
            <a:off x="9650425" y="3596199"/>
            <a:ext cx="1571757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See the source image">
            <a:extLst>
              <a:ext uri="{FF2B5EF4-FFF2-40B4-BE49-F238E27FC236}">
                <a16:creationId xmlns:a16="http://schemas.microsoft.com/office/drawing/2014/main" id="{1F52F8BA-BAFD-4429-BA32-25ABA1D9E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147" y="3285884"/>
            <a:ext cx="461285" cy="34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0A997B3-98CA-4D77-8D52-4114CD7EEA61}"/>
              </a:ext>
            </a:extLst>
          </p:cNvPr>
          <p:cNvSpPr txBox="1"/>
          <p:nvPr/>
        </p:nvSpPr>
        <p:spPr>
          <a:xfrm>
            <a:off x="11156895" y="3399809"/>
            <a:ext cx="952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>
                <a:solidFill>
                  <a:schemeClr val="tx1"/>
                </a:solidFill>
                <a:cs typeface="Calibri"/>
              </a:rPr>
              <a:t>POCKET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3755323057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ESE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94E4313-E1C1-449E-B159-C9997E228CFC}" vid="{6E91723C-F3B0-4817-8415-BCA779DEB01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49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ESEO</vt:lpstr>
      <vt:lpstr>Soutenance de Finale ScoutBOT - PFE 2021/2022</vt:lpstr>
      <vt:lpstr>PowerPoint Presentation</vt:lpstr>
      <vt:lpstr>Objectifs du projet</vt:lpstr>
      <vt:lpstr>PowerPoint Presentation</vt:lpstr>
      <vt:lpstr>Gestion de projet – Sprints &amp; Incréments</vt:lpstr>
      <vt:lpstr>Gestion de projet - Planning</vt:lpstr>
      <vt:lpstr>PowerPoint Presentation</vt:lpstr>
      <vt:lpstr>Présentation du projet Pocket et Race</vt:lpstr>
      <vt:lpstr>Présentation du projet JumpC</vt:lpstr>
      <vt:lpstr>PowerPoint Presentation</vt:lpstr>
      <vt:lpstr>Qu’est-ce que l’indoor positioning</vt:lpstr>
      <vt:lpstr>Trilatération</vt:lpstr>
      <vt:lpstr>Indoor positioning : Solutions trouvées</vt:lpstr>
      <vt:lpstr>Indoor positioning : Solutions retenues </vt:lpstr>
      <vt:lpstr>Indoor positioning : Solutions retenues </vt:lpstr>
      <vt:lpstr>Indoor positioning : Solutions retenues </vt:lpstr>
      <vt:lpstr>Indoor positioning : Solution retenue </vt:lpstr>
      <vt:lpstr>Indoor positioning : Matériels et logiciels utilisés</vt:lpstr>
      <vt:lpstr>Résultats</vt:lpstr>
      <vt:lpstr>PowerPoint Presentation</vt:lpstr>
      <vt:lpstr>Lidar mapping : Principe </vt:lpstr>
      <vt:lpstr>Lidar mapping : Logiciel </vt:lpstr>
      <vt:lpstr>Lidar mapping : Objectif final </vt:lpstr>
      <vt:lpstr>Lidar mapping : Résultats</vt:lpstr>
      <vt:lpstr>PowerPoint Presentation</vt:lpstr>
      <vt:lpstr>IHM JumpC - Remote</vt:lpstr>
      <vt:lpstr>IHM JumpC - Remote</vt:lpstr>
      <vt:lpstr>PowerPoint Presentation</vt:lpstr>
      <vt:lpstr>Reconnaissance vocale</vt:lpstr>
      <vt:lpstr>Reconnaissance vocale - Pipeline</vt:lpstr>
      <vt:lpstr>Reconnaissance vocale – Pipeline 2</vt:lpstr>
      <vt:lpstr>Reconnaissance vocale – Modèle</vt:lpstr>
      <vt:lpstr>Reconnaissance vocale – Inférence</vt:lpstr>
      <vt:lpstr>PowerPoint Presentation</vt:lpstr>
      <vt:lpstr>Robot – Partie Hardware </vt:lpstr>
      <vt:lpstr>PowerPoint Presentation</vt:lpstr>
      <vt:lpstr>Architecture Physique : Jump et Pocket</vt:lpstr>
      <vt:lpstr>Architecture Physique: Race</vt:lpstr>
      <vt:lpstr>Nouveautés sur l’aspect du software</vt:lpstr>
      <vt:lpstr>PowerPoint Presentation</vt:lpstr>
      <vt:lpstr>Fonctionnalités testées</vt:lpstr>
      <vt:lpstr>Tests</vt:lpstr>
      <vt:lpstr>Tests</vt:lpstr>
      <vt:lpstr>PowerPoint Presentation</vt:lpstr>
      <vt:lpstr>Démonstration</vt:lpstr>
      <vt:lpstr>PowerPoint Presentation</vt:lpstr>
      <vt:lpstr>Bilan général</vt:lpstr>
      <vt:lpstr>Merci de votre Attention</vt:lpstr>
      <vt:lpstr>References 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1</cp:revision>
  <dcterms:created xsi:type="dcterms:W3CDTF">2021-11-25T08:14:19Z</dcterms:created>
  <dcterms:modified xsi:type="dcterms:W3CDTF">2022-01-20T07:38:09Z</dcterms:modified>
</cp:coreProperties>
</file>